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366" r:id="rId2"/>
    <p:sldId id="256" r:id="rId3"/>
    <p:sldId id="328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65" r:id="rId41"/>
    <p:sldId id="367" r:id="rId42"/>
    <p:sldId id="368" r:id="rId43"/>
    <p:sldId id="369" r:id="rId44"/>
    <p:sldId id="370" r:id="rId45"/>
    <p:sldId id="371" r:id="rId46"/>
    <p:sldId id="372" r:id="rId47"/>
    <p:sldId id="373" r:id="rId48"/>
    <p:sldId id="374" r:id="rId49"/>
    <p:sldId id="375" r:id="rId50"/>
    <p:sldId id="376" r:id="rId51"/>
    <p:sldId id="377" r:id="rId52"/>
    <p:sldId id="378" r:id="rId53"/>
  </p:sldIdLst>
  <p:sldSz cx="16200438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CF24A0-A8DA-4A87-BB8D-5EC41C6A242C}" v="243" dt="2024-10-01T20:08:03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2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ct. Deepak Singhal" userId="9a87b1ad51eee6d7" providerId="LiveId" clId="{2ACF24A0-A8DA-4A87-BB8D-5EC41C6A242C}"/>
    <pc:docChg chg="undo custSel addSld delSld modSld">
      <pc:chgData name="Lect. Deepak Singhal" userId="9a87b1ad51eee6d7" providerId="LiveId" clId="{2ACF24A0-A8DA-4A87-BB8D-5EC41C6A242C}" dt="2024-10-01T20:08:18.047" v="1113" actId="47"/>
      <pc:docMkLst>
        <pc:docMk/>
      </pc:docMkLst>
      <pc:sldChg chg="addSp delSp modSp mod">
        <pc:chgData name="Lect. Deepak Singhal" userId="9a87b1ad51eee6d7" providerId="LiveId" clId="{2ACF24A0-A8DA-4A87-BB8D-5EC41C6A242C}" dt="2024-10-01T19:13:33.446" v="17" actId="1076"/>
        <pc:sldMkLst>
          <pc:docMk/>
          <pc:sldMk cId="3036969884" sldId="256"/>
        </pc:sldMkLst>
        <pc:spChg chg="mod">
          <ac:chgData name="Lect. Deepak Singhal" userId="9a87b1ad51eee6d7" providerId="LiveId" clId="{2ACF24A0-A8DA-4A87-BB8D-5EC41C6A242C}" dt="2024-10-01T19:13:07.794" v="13" actId="403"/>
          <ac:spMkLst>
            <pc:docMk/>
            <pc:sldMk cId="3036969884" sldId="256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12:37.930" v="9" actId="1076"/>
          <ac:picMkLst>
            <pc:docMk/>
            <pc:sldMk cId="3036969884" sldId="256"/>
            <ac:picMk id="3" creationId="{274952BC-A75B-6517-E42C-BA084142346D}"/>
          </ac:picMkLst>
        </pc:picChg>
        <pc:picChg chg="add mod">
          <ac:chgData name="Lect. Deepak Singhal" userId="9a87b1ad51eee6d7" providerId="LiveId" clId="{2ACF24A0-A8DA-4A87-BB8D-5EC41C6A242C}" dt="2024-10-01T19:13:33.446" v="17" actId="1076"/>
          <ac:picMkLst>
            <pc:docMk/>
            <pc:sldMk cId="3036969884" sldId="256"/>
            <ac:picMk id="6" creationId="{E6F6933F-37A8-852D-433D-B69237DCF435}"/>
          </ac:picMkLst>
        </pc:picChg>
        <pc:picChg chg="del">
          <ac:chgData name="Lect. Deepak Singhal" userId="9a87b1ad51eee6d7" providerId="LiveId" clId="{2ACF24A0-A8DA-4A87-BB8D-5EC41C6A242C}" dt="2024-10-01T19:13:26.793" v="14" actId="478"/>
          <ac:picMkLst>
            <pc:docMk/>
            <pc:sldMk cId="3036969884" sldId="256"/>
            <ac:picMk id="1026" creationId="{63F0B0CF-1954-C679-981D-4EA9FFBCF4A8}"/>
          </ac:picMkLst>
        </pc:picChg>
      </pc:sldChg>
      <pc:sldChg chg="addSp delSp modSp mod">
        <pc:chgData name="Lect. Deepak Singhal" userId="9a87b1ad51eee6d7" providerId="LiveId" clId="{2ACF24A0-A8DA-4A87-BB8D-5EC41C6A242C}" dt="2024-10-01T19:14:49.386" v="30" actId="1076"/>
        <pc:sldMkLst>
          <pc:docMk/>
          <pc:sldMk cId="568132411" sldId="328"/>
        </pc:sldMkLst>
        <pc:spChg chg="mod">
          <ac:chgData name="Lect. Deepak Singhal" userId="9a87b1ad51eee6d7" providerId="LiveId" clId="{2ACF24A0-A8DA-4A87-BB8D-5EC41C6A242C}" dt="2024-10-01T19:14:49.386" v="30" actId="1076"/>
          <ac:spMkLst>
            <pc:docMk/>
            <pc:sldMk cId="568132411" sldId="328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14:41.447" v="28" actId="1076"/>
          <ac:picMkLst>
            <pc:docMk/>
            <pc:sldMk cId="568132411" sldId="328"/>
            <ac:picMk id="3" creationId="{612F9AE7-4AC1-EAAE-6F75-480B5087C5B1}"/>
          </ac:picMkLst>
        </pc:picChg>
        <pc:picChg chg="add mod">
          <ac:chgData name="Lect. Deepak Singhal" userId="9a87b1ad51eee6d7" providerId="LiveId" clId="{2ACF24A0-A8DA-4A87-BB8D-5EC41C6A242C}" dt="2024-10-01T19:14:37.193" v="27" actId="1076"/>
          <ac:picMkLst>
            <pc:docMk/>
            <pc:sldMk cId="568132411" sldId="328"/>
            <ac:picMk id="6" creationId="{C921FBDE-2B73-986D-79AC-E5B55CB2C07C}"/>
          </ac:picMkLst>
        </pc:picChg>
        <pc:picChg chg="del">
          <ac:chgData name="Lect. Deepak Singhal" userId="9a87b1ad51eee6d7" providerId="LiveId" clId="{2ACF24A0-A8DA-4A87-BB8D-5EC41C6A242C}" dt="2024-10-01T19:14:23.515" v="23" actId="478"/>
          <ac:picMkLst>
            <pc:docMk/>
            <pc:sldMk cId="568132411" sldId="328"/>
            <ac:picMk id="2050" creationId="{0BD23ED0-CD68-6E60-E601-FF0EFEA1A407}"/>
          </ac:picMkLst>
        </pc:picChg>
      </pc:sldChg>
      <pc:sldChg chg="addSp delSp modSp mod">
        <pc:chgData name="Lect. Deepak Singhal" userId="9a87b1ad51eee6d7" providerId="LiveId" clId="{2ACF24A0-A8DA-4A87-BB8D-5EC41C6A242C}" dt="2024-10-01T19:15:51.903" v="41" actId="1076"/>
        <pc:sldMkLst>
          <pc:docMk/>
          <pc:sldMk cId="909185355" sldId="329"/>
        </pc:sldMkLst>
        <pc:spChg chg="mod">
          <ac:chgData name="Lect. Deepak Singhal" userId="9a87b1ad51eee6d7" providerId="LiveId" clId="{2ACF24A0-A8DA-4A87-BB8D-5EC41C6A242C}" dt="2024-10-01T19:15:25.572" v="37" actId="403"/>
          <ac:spMkLst>
            <pc:docMk/>
            <pc:sldMk cId="909185355" sldId="329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15:12.379" v="32" actId="1076"/>
          <ac:picMkLst>
            <pc:docMk/>
            <pc:sldMk cId="909185355" sldId="329"/>
            <ac:picMk id="3" creationId="{C361C999-1F8B-F3C3-C078-F217478788D1}"/>
          </ac:picMkLst>
        </pc:picChg>
        <pc:picChg chg="add mod">
          <ac:chgData name="Lect. Deepak Singhal" userId="9a87b1ad51eee6d7" providerId="LiveId" clId="{2ACF24A0-A8DA-4A87-BB8D-5EC41C6A242C}" dt="2024-10-01T19:15:51.903" v="41" actId="1076"/>
          <ac:picMkLst>
            <pc:docMk/>
            <pc:sldMk cId="909185355" sldId="329"/>
            <ac:picMk id="6" creationId="{4CFB6B62-2970-9029-8883-ACFACEB7BCD1}"/>
          </ac:picMkLst>
        </pc:picChg>
        <pc:picChg chg="del">
          <ac:chgData name="Lect. Deepak Singhal" userId="9a87b1ad51eee6d7" providerId="LiveId" clId="{2ACF24A0-A8DA-4A87-BB8D-5EC41C6A242C}" dt="2024-10-01T19:15:40.835" v="38" actId="478"/>
          <ac:picMkLst>
            <pc:docMk/>
            <pc:sldMk cId="909185355" sldId="329"/>
            <ac:picMk id="3074" creationId="{680435E2-F0AF-8AA5-1F71-7F1F1912BCBF}"/>
          </ac:picMkLst>
        </pc:picChg>
      </pc:sldChg>
      <pc:sldChg chg="addSp delSp modSp mod">
        <pc:chgData name="Lect. Deepak Singhal" userId="9a87b1ad51eee6d7" providerId="LiveId" clId="{2ACF24A0-A8DA-4A87-BB8D-5EC41C6A242C}" dt="2024-10-01T19:17:02.160" v="56" actId="1076"/>
        <pc:sldMkLst>
          <pc:docMk/>
          <pc:sldMk cId="1813527315" sldId="330"/>
        </pc:sldMkLst>
        <pc:spChg chg="mod">
          <ac:chgData name="Lect. Deepak Singhal" userId="9a87b1ad51eee6d7" providerId="LiveId" clId="{2ACF24A0-A8DA-4A87-BB8D-5EC41C6A242C}" dt="2024-10-01T19:16:35.122" v="51" actId="6549"/>
          <ac:spMkLst>
            <pc:docMk/>
            <pc:sldMk cId="1813527315" sldId="330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16:16.535" v="43" actId="1076"/>
          <ac:picMkLst>
            <pc:docMk/>
            <pc:sldMk cId="1813527315" sldId="330"/>
            <ac:picMk id="3" creationId="{8F422CF5-4F70-F437-F236-4E8A3101799A}"/>
          </ac:picMkLst>
        </pc:picChg>
        <pc:picChg chg="add mod">
          <ac:chgData name="Lect. Deepak Singhal" userId="9a87b1ad51eee6d7" providerId="LiveId" clId="{2ACF24A0-A8DA-4A87-BB8D-5EC41C6A242C}" dt="2024-10-01T19:17:02.160" v="56" actId="1076"/>
          <ac:picMkLst>
            <pc:docMk/>
            <pc:sldMk cId="1813527315" sldId="330"/>
            <ac:picMk id="6" creationId="{814F97D5-5AE4-C087-571F-AC5AC754C27F}"/>
          </ac:picMkLst>
        </pc:picChg>
        <pc:picChg chg="del">
          <ac:chgData name="Lect. Deepak Singhal" userId="9a87b1ad51eee6d7" providerId="LiveId" clId="{2ACF24A0-A8DA-4A87-BB8D-5EC41C6A242C}" dt="2024-10-01T19:16:47.869" v="52" actId="478"/>
          <ac:picMkLst>
            <pc:docMk/>
            <pc:sldMk cId="1813527315" sldId="330"/>
            <ac:picMk id="4098" creationId="{1FF89186-BB7B-AF7D-CFF0-9E90B976CEAC}"/>
          </ac:picMkLst>
        </pc:picChg>
      </pc:sldChg>
      <pc:sldChg chg="addSp delSp modSp mod">
        <pc:chgData name="Lect. Deepak Singhal" userId="9a87b1ad51eee6d7" providerId="LiveId" clId="{2ACF24A0-A8DA-4A87-BB8D-5EC41C6A242C}" dt="2024-10-01T19:17:56.410" v="64" actId="1076"/>
        <pc:sldMkLst>
          <pc:docMk/>
          <pc:sldMk cId="886558730" sldId="331"/>
        </pc:sldMkLst>
        <pc:spChg chg="mod">
          <ac:chgData name="Lect. Deepak Singhal" userId="9a87b1ad51eee6d7" providerId="LiveId" clId="{2ACF24A0-A8DA-4A87-BB8D-5EC41C6A242C}" dt="2024-10-01T19:17:25.302" v="60" actId="403"/>
          <ac:spMkLst>
            <pc:docMk/>
            <pc:sldMk cId="886558730" sldId="331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17:56.410" v="64" actId="1076"/>
          <ac:picMkLst>
            <pc:docMk/>
            <pc:sldMk cId="886558730" sldId="331"/>
            <ac:picMk id="3" creationId="{2A1DDBAF-BECD-5148-FDBE-9526268D17DB}"/>
          </ac:picMkLst>
        </pc:picChg>
        <pc:picChg chg="add mod">
          <ac:chgData name="Lect. Deepak Singhal" userId="9a87b1ad51eee6d7" providerId="LiveId" clId="{2ACF24A0-A8DA-4A87-BB8D-5EC41C6A242C}" dt="2024-10-01T19:17:49.233" v="63" actId="1076"/>
          <ac:picMkLst>
            <pc:docMk/>
            <pc:sldMk cId="886558730" sldId="331"/>
            <ac:picMk id="4098" creationId="{704D8265-B85A-F9B7-712E-41C651C8F9F1}"/>
          </ac:picMkLst>
        </pc:picChg>
        <pc:picChg chg="del">
          <ac:chgData name="Lect. Deepak Singhal" userId="9a87b1ad51eee6d7" providerId="LiveId" clId="{2ACF24A0-A8DA-4A87-BB8D-5EC41C6A242C}" dt="2024-10-01T19:17:42.581" v="61" actId="478"/>
          <ac:picMkLst>
            <pc:docMk/>
            <pc:sldMk cId="886558730" sldId="331"/>
            <ac:picMk id="5122" creationId="{69E7A3CF-10C6-E8C0-B5BB-FDBF4FEBE63E}"/>
          </ac:picMkLst>
        </pc:picChg>
      </pc:sldChg>
      <pc:sldChg chg="addSp delSp modSp mod">
        <pc:chgData name="Lect. Deepak Singhal" userId="9a87b1ad51eee6d7" providerId="LiveId" clId="{2ACF24A0-A8DA-4A87-BB8D-5EC41C6A242C}" dt="2024-10-01T19:19:04.239" v="78" actId="1076"/>
        <pc:sldMkLst>
          <pc:docMk/>
          <pc:sldMk cId="2256028219" sldId="332"/>
        </pc:sldMkLst>
        <pc:spChg chg="mod">
          <ac:chgData name="Lect. Deepak Singhal" userId="9a87b1ad51eee6d7" providerId="LiveId" clId="{2ACF24A0-A8DA-4A87-BB8D-5EC41C6A242C}" dt="2024-10-01T19:18:31.875" v="73" actId="1076"/>
          <ac:spMkLst>
            <pc:docMk/>
            <pc:sldMk cId="2256028219" sldId="332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19:04.239" v="78" actId="1076"/>
          <ac:picMkLst>
            <pc:docMk/>
            <pc:sldMk cId="2256028219" sldId="332"/>
            <ac:picMk id="3" creationId="{C8B2A7AA-C89C-23F0-4E03-F1042D9666F5}"/>
          </ac:picMkLst>
        </pc:picChg>
        <pc:picChg chg="add mod">
          <ac:chgData name="Lect. Deepak Singhal" userId="9a87b1ad51eee6d7" providerId="LiveId" clId="{2ACF24A0-A8DA-4A87-BB8D-5EC41C6A242C}" dt="2024-10-01T19:19:01.526" v="77" actId="1076"/>
          <ac:picMkLst>
            <pc:docMk/>
            <pc:sldMk cId="2256028219" sldId="332"/>
            <ac:picMk id="5122" creationId="{4A7F108D-3B41-45E4-55A6-544D2823918E}"/>
          </ac:picMkLst>
        </pc:picChg>
        <pc:picChg chg="del">
          <ac:chgData name="Lect. Deepak Singhal" userId="9a87b1ad51eee6d7" providerId="LiveId" clId="{2ACF24A0-A8DA-4A87-BB8D-5EC41C6A242C}" dt="2024-10-01T19:18:54.083" v="74" actId="478"/>
          <ac:picMkLst>
            <pc:docMk/>
            <pc:sldMk cId="2256028219" sldId="332"/>
            <ac:picMk id="6146" creationId="{2FD8CCFF-D0DD-2F19-1845-AB9B46EA3FF1}"/>
          </ac:picMkLst>
        </pc:picChg>
      </pc:sldChg>
      <pc:sldChg chg="addSp delSp modSp mod">
        <pc:chgData name="Lect. Deepak Singhal" userId="9a87b1ad51eee6d7" providerId="LiveId" clId="{2ACF24A0-A8DA-4A87-BB8D-5EC41C6A242C}" dt="2024-10-01T19:19:54.910" v="87" actId="1076"/>
        <pc:sldMkLst>
          <pc:docMk/>
          <pc:sldMk cId="3785547672" sldId="333"/>
        </pc:sldMkLst>
        <pc:spChg chg="mod">
          <ac:chgData name="Lect. Deepak Singhal" userId="9a87b1ad51eee6d7" providerId="LiveId" clId="{2ACF24A0-A8DA-4A87-BB8D-5EC41C6A242C}" dt="2024-10-01T19:19:19.610" v="82" actId="403"/>
          <ac:spMkLst>
            <pc:docMk/>
            <pc:sldMk cId="3785547672" sldId="333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19:54.910" v="87" actId="1076"/>
          <ac:picMkLst>
            <pc:docMk/>
            <pc:sldMk cId="3785547672" sldId="333"/>
            <ac:picMk id="3" creationId="{E27178A3-FD44-E973-7755-76D77DA80B45}"/>
          </ac:picMkLst>
        </pc:picChg>
        <pc:picChg chg="add mod">
          <ac:chgData name="Lect. Deepak Singhal" userId="9a87b1ad51eee6d7" providerId="LiveId" clId="{2ACF24A0-A8DA-4A87-BB8D-5EC41C6A242C}" dt="2024-10-01T19:19:46.442" v="86" actId="1076"/>
          <ac:picMkLst>
            <pc:docMk/>
            <pc:sldMk cId="3785547672" sldId="333"/>
            <ac:picMk id="6146" creationId="{C59ADC37-3811-972B-83C8-4C2B730D793C}"/>
          </ac:picMkLst>
        </pc:picChg>
        <pc:picChg chg="del">
          <ac:chgData name="Lect. Deepak Singhal" userId="9a87b1ad51eee6d7" providerId="LiveId" clId="{2ACF24A0-A8DA-4A87-BB8D-5EC41C6A242C}" dt="2024-10-01T19:19:39.797" v="83" actId="478"/>
          <ac:picMkLst>
            <pc:docMk/>
            <pc:sldMk cId="3785547672" sldId="333"/>
            <ac:picMk id="7170" creationId="{58CE09A2-22CA-2C82-0F45-DED2AF2E96BC}"/>
          </ac:picMkLst>
        </pc:picChg>
      </pc:sldChg>
      <pc:sldChg chg="addSp delSp modSp mod">
        <pc:chgData name="Lect. Deepak Singhal" userId="9a87b1ad51eee6d7" providerId="LiveId" clId="{2ACF24A0-A8DA-4A87-BB8D-5EC41C6A242C}" dt="2024-10-01T19:20:49.314" v="101" actId="1076"/>
        <pc:sldMkLst>
          <pc:docMk/>
          <pc:sldMk cId="1784002658" sldId="334"/>
        </pc:sldMkLst>
        <pc:spChg chg="mod">
          <ac:chgData name="Lect. Deepak Singhal" userId="9a87b1ad51eee6d7" providerId="LiveId" clId="{2ACF24A0-A8DA-4A87-BB8D-5EC41C6A242C}" dt="2024-10-01T19:20:27.366" v="96" actId="1076"/>
          <ac:spMkLst>
            <pc:docMk/>
            <pc:sldMk cId="1784002658" sldId="334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20:49.314" v="101" actId="1076"/>
          <ac:picMkLst>
            <pc:docMk/>
            <pc:sldMk cId="1784002658" sldId="334"/>
            <ac:picMk id="3" creationId="{569A32F6-8726-43E7-A8AE-25628441F584}"/>
          </ac:picMkLst>
        </pc:picChg>
        <pc:picChg chg="add mod">
          <ac:chgData name="Lect. Deepak Singhal" userId="9a87b1ad51eee6d7" providerId="LiveId" clId="{2ACF24A0-A8DA-4A87-BB8D-5EC41C6A242C}" dt="2024-10-01T19:20:46.947" v="100" actId="1076"/>
          <ac:picMkLst>
            <pc:docMk/>
            <pc:sldMk cId="1784002658" sldId="334"/>
            <ac:picMk id="7170" creationId="{3F9CF9C7-E6BD-D348-7214-B82A97053685}"/>
          </ac:picMkLst>
        </pc:picChg>
        <pc:picChg chg="del">
          <ac:chgData name="Lect. Deepak Singhal" userId="9a87b1ad51eee6d7" providerId="LiveId" clId="{2ACF24A0-A8DA-4A87-BB8D-5EC41C6A242C}" dt="2024-10-01T19:20:38.874" v="97" actId="478"/>
          <ac:picMkLst>
            <pc:docMk/>
            <pc:sldMk cId="1784002658" sldId="334"/>
            <ac:picMk id="8194" creationId="{A06BD7E1-777C-F0C4-7B33-6013E764FA4F}"/>
          </ac:picMkLst>
        </pc:picChg>
      </pc:sldChg>
      <pc:sldChg chg="addSp delSp modSp mod">
        <pc:chgData name="Lect. Deepak Singhal" userId="9a87b1ad51eee6d7" providerId="LiveId" clId="{2ACF24A0-A8DA-4A87-BB8D-5EC41C6A242C}" dt="2024-10-01T19:21:40.647" v="115" actId="1076"/>
        <pc:sldMkLst>
          <pc:docMk/>
          <pc:sldMk cId="3168312875" sldId="335"/>
        </pc:sldMkLst>
        <pc:spChg chg="mod">
          <ac:chgData name="Lect. Deepak Singhal" userId="9a87b1ad51eee6d7" providerId="LiveId" clId="{2ACF24A0-A8DA-4A87-BB8D-5EC41C6A242C}" dt="2024-10-01T19:21:40.647" v="115" actId="1076"/>
          <ac:spMkLst>
            <pc:docMk/>
            <pc:sldMk cId="3168312875" sldId="335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21:37.149" v="114" actId="1076"/>
          <ac:picMkLst>
            <pc:docMk/>
            <pc:sldMk cId="3168312875" sldId="335"/>
            <ac:picMk id="3" creationId="{C434C77E-C3B1-DD15-2E92-07A1D8539A57}"/>
          </ac:picMkLst>
        </pc:picChg>
        <pc:picChg chg="add mod">
          <ac:chgData name="Lect. Deepak Singhal" userId="9a87b1ad51eee6d7" providerId="LiveId" clId="{2ACF24A0-A8DA-4A87-BB8D-5EC41C6A242C}" dt="2024-10-01T19:21:34.220" v="113" actId="688"/>
          <ac:picMkLst>
            <pc:docMk/>
            <pc:sldMk cId="3168312875" sldId="335"/>
            <ac:picMk id="8194" creationId="{D6954A2B-FF3D-238A-A23E-1F8C832A8BCE}"/>
          </ac:picMkLst>
        </pc:picChg>
        <pc:picChg chg="del">
          <ac:chgData name="Lect. Deepak Singhal" userId="9a87b1ad51eee6d7" providerId="LiveId" clId="{2ACF24A0-A8DA-4A87-BB8D-5EC41C6A242C}" dt="2024-10-01T19:21:26.727" v="109" actId="478"/>
          <ac:picMkLst>
            <pc:docMk/>
            <pc:sldMk cId="3168312875" sldId="335"/>
            <ac:picMk id="10242" creationId="{1669B112-126C-BCB7-544A-6DB101109044}"/>
          </ac:picMkLst>
        </pc:picChg>
      </pc:sldChg>
      <pc:sldChg chg="addSp delSp modSp mod">
        <pc:chgData name="Lect. Deepak Singhal" userId="9a87b1ad51eee6d7" providerId="LiveId" clId="{2ACF24A0-A8DA-4A87-BB8D-5EC41C6A242C}" dt="2024-10-01T19:22:19.198" v="125" actId="1076"/>
        <pc:sldMkLst>
          <pc:docMk/>
          <pc:sldMk cId="166558836" sldId="336"/>
        </pc:sldMkLst>
        <pc:spChg chg="mod">
          <ac:chgData name="Lect. Deepak Singhal" userId="9a87b1ad51eee6d7" providerId="LiveId" clId="{2ACF24A0-A8DA-4A87-BB8D-5EC41C6A242C}" dt="2024-10-01T19:21:57.362" v="121" actId="403"/>
          <ac:spMkLst>
            <pc:docMk/>
            <pc:sldMk cId="166558836" sldId="336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22:03.526" v="122" actId="1076"/>
          <ac:picMkLst>
            <pc:docMk/>
            <pc:sldMk cId="166558836" sldId="336"/>
            <ac:picMk id="3" creationId="{E3DE6DB3-66BB-9A88-B6EF-60A473B0E0B7}"/>
          </ac:picMkLst>
        </pc:picChg>
        <pc:picChg chg="add mod">
          <ac:chgData name="Lect. Deepak Singhal" userId="9a87b1ad51eee6d7" providerId="LiveId" clId="{2ACF24A0-A8DA-4A87-BB8D-5EC41C6A242C}" dt="2024-10-01T19:22:19.198" v="125" actId="1076"/>
          <ac:picMkLst>
            <pc:docMk/>
            <pc:sldMk cId="166558836" sldId="336"/>
            <ac:picMk id="9218" creationId="{53E70BFA-124A-8B2A-E5E3-B9D2BB4FF18B}"/>
          </ac:picMkLst>
        </pc:picChg>
        <pc:picChg chg="del">
          <ac:chgData name="Lect. Deepak Singhal" userId="9a87b1ad51eee6d7" providerId="LiveId" clId="{2ACF24A0-A8DA-4A87-BB8D-5EC41C6A242C}" dt="2024-10-01T19:22:14.478" v="123" actId="478"/>
          <ac:picMkLst>
            <pc:docMk/>
            <pc:sldMk cId="166558836" sldId="336"/>
            <ac:picMk id="11266" creationId="{8C31148D-F431-D014-A495-32159EC7009E}"/>
          </ac:picMkLst>
        </pc:picChg>
      </pc:sldChg>
      <pc:sldChg chg="addSp delSp modSp mod">
        <pc:chgData name="Lect. Deepak Singhal" userId="9a87b1ad51eee6d7" providerId="LiveId" clId="{2ACF24A0-A8DA-4A87-BB8D-5EC41C6A242C}" dt="2024-10-01T19:23:02.714" v="165" actId="1036"/>
        <pc:sldMkLst>
          <pc:docMk/>
          <pc:sldMk cId="1005099674" sldId="337"/>
        </pc:sldMkLst>
        <pc:spChg chg="mod">
          <ac:chgData name="Lect. Deepak Singhal" userId="9a87b1ad51eee6d7" providerId="LiveId" clId="{2ACF24A0-A8DA-4A87-BB8D-5EC41C6A242C}" dt="2024-10-01T19:22:43.072" v="152" actId="1035"/>
          <ac:spMkLst>
            <pc:docMk/>
            <pc:sldMk cId="1005099674" sldId="337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22:33.790" v="127" actId="1076"/>
          <ac:picMkLst>
            <pc:docMk/>
            <pc:sldMk cId="1005099674" sldId="337"/>
            <ac:picMk id="3" creationId="{89A4F273-75A1-E6AC-5767-30492623112F}"/>
          </ac:picMkLst>
        </pc:picChg>
        <pc:picChg chg="add mod">
          <ac:chgData name="Lect. Deepak Singhal" userId="9a87b1ad51eee6d7" providerId="LiveId" clId="{2ACF24A0-A8DA-4A87-BB8D-5EC41C6A242C}" dt="2024-10-01T19:23:02.714" v="165" actId="1036"/>
          <ac:picMkLst>
            <pc:docMk/>
            <pc:sldMk cId="1005099674" sldId="337"/>
            <ac:picMk id="10242" creationId="{9BE7C0B7-0D9D-9241-87AA-6D631D384868}"/>
          </ac:picMkLst>
        </pc:picChg>
        <pc:picChg chg="del">
          <ac:chgData name="Lect. Deepak Singhal" userId="9a87b1ad51eee6d7" providerId="LiveId" clId="{2ACF24A0-A8DA-4A87-BB8D-5EC41C6A242C}" dt="2024-10-01T19:22:52.649" v="153" actId="478"/>
          <ac:picMkLst>
            <pc:docMk/>
            <pc:sldMk cId="1005099674" sldId="337"/>
            <ac:picMk id="12290" creationId="{EDE48807-EC5E-595B-B630-F21A185795C7}"/>
          </ac:picMkLst>
        </pc:picChg>
      </pc:sldChg>
      <pc:sldChg chg="addSp delSp modSp mod">
        <pc:chgData name="Lect. Deepak Singhal" userId="9a87b1ad51eee6d7" providerId="LiveId" clId="{2ACF24A0-A8DA-4A87-BB8D-5EC41C6A242C}" dt="2024-10-01T19:24:18.822" v="208" actId="1076"/>
        <pc:sldMkLst>
          <pc:docMk/>
          <pc:sldMk cId="2377815472" sldId="338"/>
        </pc:sldMkLst>
        <pc:spChg chg="mod">
          <ac:chgData name="Lect. Deepak Singhal" userId="9a87b1ad51eee6d7" providerId="LiveId" clId="{2ACF24A0-A8DA-4A87-BB8D-5EC41C6A242C}" dt="2024-10-01T19:23:52.209" v="204" actId="403"/>
          <ac:spMkLst>
            <pc:docMk/>
            <pc:sldMk cId="2377815472" sldId="338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23:27.374" v="169" actId="1076"/>
          <ac:picMkLst>
            <pc:docMk/>
            <pc:sldMk cId="2377815472" sldId="338"/>
            <ac:picMk id="3" creationId="{D9FA01CB-474B-C84C-CCE1-6A57C974C725}"/>
          </ac:picMkLst>
        </pc:picChg>
        <pc:picChg chg="add mod">
          <ac:chgData name="Lect. Deepak Singhal" userId="9a87b1ad51eee6d7" providerId="LiveId" clId="{2ACF24A0-A8DA-4A87-BB8D-5EC41C6A242C}" dt="2024-10-01T19:24:18.822" v="208" actId="1076"/>
          <ac:picMkLst>
            <pc:docMk/>
            <pc:sldMk cId="2377815472" sldId="338"/>
            <ac:picMk id="11266" creationId="{9B66EDEC-96C3-5A0B-2133-3C06719F1D58}"/>
          </ac:picMkLst>
        </pc:picChg>
        <pc:picChg chg="del">
          <ac:chgData name="Lect. Deepak Singhal" userId="9a87b1ad51eee6d7" providerId="LiveId" clId="{2ACF24A0-A8DA-4A87-BB8D-5EC41C6A242C}" dt="2024-10-01T19:24:12.729" v="205" actId="478"/>
          <ac:picMkLst>
            <pc:docMk/>
            <pc:sldMk cId="2377815472" sldId="338"/>
            <ac:picMk id="13314" creationId="{69A80AEA-7F6A-AE69-6CBE-4D9748E256EB}"/>
          </ac:picMkLst>
        </pc:picChg>
      </pc:sldChg>
      <pc:sldChg chg="addSp delSp modSp mod">
        <pc:chgData name="Lect. Deepak Singhal" userId="9a87b1ad51eee6d7" providerId="LiveId" clId="{2ACF24A0-A8DA-4A87-BB8D-5EC41C6A242C}" dt="2024-10-01T19:25:03.191" v="219" actId="1076"/>
        <pc:sldMkLst>
          <pc:docMk/>
          <pc:sldMk cId="1688994781" sldId="339"/>
        </pc:sldMkLst>
        <pc:spChg chg="mod">
          <ac:chgData name="Lect. Deepak Singhal" userId="9a87b1ad51eee6d7" providerId="LiveId" clId="{2ACF24A0-A8DA-4A87-BB8D-5EC41C6A242C}" dt="2024-10-01T19:24:42.614" v="215" actId="1076"/>
          <ac:spMkLst>
            <pc:docMk/>
            <pc:sldMk cId="1688994781" sldId="339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24:40.155" v="214" actId="1076"/>
          <ac:picMkLst>
            <pc:docMk/>
            <pc:sldMk cId="1688994781" sldId="339"/>
            <ac:picMk id="3" creationId="{F6B5F5EE-0EC5-3C54-899F-50E350AE4B19}"/>
          </ac:picMkLst>
        </pc:picChg>
        <pc:picChg chg="add mod">
          <ac:chgData name="Lect. Deepak Singhal" userId="9a87b1ad51eee6d7" providerId="LiveId" clId="{2ACF24A0-A8DA-4A87-BB8D-5EC41C6A242C}" dt="2024-10-01T19:25:03.191" v="219" actId="1076"/>
          <ac:picMkLst>
            <pc:docMk/>
            <pc:sldMk cId="1688994781" sldId="339"/>
            <ac:picMk id="12290" creationId="{9816AC17-935E-B487-798C-3BEA8088E81A}"/>
          </ac:picMkLst>
        </pc:picChg>
        <pc:picChg chg="del">
          <ac:chgData name="Lect. Deepak Singhal" userId="9a87b1ad51eee6d7" providerId="LiveId" clId="{2ACF24A0-A8DA-4A87-BB8D-5EC41C6A242C}" dt="2024-10-01T19:24:56.686" v="216" actId="478"/>
          <ac:picMkLst>
            <pc:docMk/>
            <pc:sldMk cId="1688994781" sldId="339"/>
            <ac:picMk id="14338" creationId="{792FEE64-F994-6893-60CC-61CB5F4E20CD}"/>
          </ac:picMkLst>
        </pc:picChg>
      </pc:sldChg>
      <pc:sldChg chg="addSp delSp modSp mod">
        <pc:chgData name="Lect. Deepak Singhal" userId="9a87b1ad51eee6d7" providerId="LiveId" clId="{2ACF24A0-A8DA-4A87-BB8D-5EC41C6A242C}" dt="2024-10-01T19:26:44.756" v="252" actId="1036"/>
        <pc:sldMkLst>
          <pc:docMk/>
          <pc:sldMk cId="3082850599" sldId="340"/>
        </pc:sldMkLst>
        <pc:spChg chg="mod">
          <ac:chgData name="Lect. Deepak Singhal" userId="9a87b1ad51eee6d7" providerId="LiveId" clId="{2ACF24A0-A8DA-4A87-BB8D-5EC41C6A242C}" dt="2024-10-01T19:25:17.093" v="225" actId="403"/>
          <ac:spMkLst>
            <pc:docMk/>
            <pc:sldMk cId="3082850599" sldId="340"/>
            <ac:spMk id="4" creationId="{52BB7055-841F-D8C5-990E-A257715C473C}"/>
          </ac:spMkLst>
        </pc:spChg>
        <pc:spChg chg="mod">
          <ac:chgData name="Lect. Deepak Singhal" userId="9a87b1ad51eee6d7" providerId="LiveId" clId="{2ACF24A0-A8DA-4A87-BB8D-5EC41C6A242C}" dt="2024-10-01T19:25:44.873" v="231" actId="1076"/>
          <ac:spMkLst>
            <pc:docMk/>
            <pc:sldMk cId="3082850599" sldId="340"/>
            <ac:spMk id="5" creationId="{47126970-6D7E-1C70-985C-40136450C4ED}"/>
          </ac:spMkLst>
        </pc:spChg>
        <pc:picChg chg="mod">
          <ac:chgData name="Lect. Deepak Singhal" userId="9a87b1ad51eee6d7" providerId="LiveId" clId="{2ACF24A0-A8DA-4A87-BB8D-5EC41C6A242C}" dt="2024-10-01T19:26:44.756" v="252" actId="1036"/>
          <ac:picMkLst>
            <pc:docMk/>
            <pc:sldMk cId="3082850599" sldId="340"/>
            <ac:picMk id="3" creationId="{EFA051C2-7573-A330-C432-133A3E247629}"/>
          </ac:picMkLst>
        </pc:picChg>
        <pc:picChg chg="add mod">
          <ac:chgData name="Lect. Deepak Singhal" userId="9a87b1ad51eee6d7" providerId="LiveId" clId="{2ACF24A0-A8DA-4A87-BB8D-5EC41C6A242C}" dt="2024-10-01T19:25:37.436" v="229" actId="1076"/>
          <ac:picMkLst>
            <pc:docMk/>
            <pc:sldMk cId="3082850599" sldId="340"/>
            <ac:picMk id="13314" creationId="{F5D9141D-D0E6-9304-F97E-57E19A4D17A5}"/>
          </ac:picMkLst>
        </pc:picChg>
        <pc:picChg chg="del">
          <ac:chgData name="Lect. Deepak Singhal" userId="9a87b1ad51eee6d7" providerId="LiveId" clId="{2ACF24A0-A8DA-4A87-BB8D-5EC41C6A242C}" dt="2024-10-01T19:25:20.834" v="226" actId="478"/>
          <ac:picMkLst>
            <pc:docMk/>
            <pc:sldMk cId="3082850599" sldId="340"/>
            <ac:picMk id="15362" creationId="{0DA88F85-39AF-0B8B-C973-042E87F839E7}"/>
          </ac:picMkLst>
        </pc:picChg>
      </pc:sldChg>
      <pc:sldChg chg="addSp delSp modSp mod">
        <pc:chgData name="Lect. Deepak Singhal" userId="9a87b1ad51eee6d7" providerId="LiveId" clId="{2ACF24A0-A8DA-4A87-BB8D-5EC41C6A242C}" dt="2024-10-01T19:26:47.568" v="253"/>
        <pc:sldMkLst>
          <pc:docMk/>
          <pc:sldMk cId="1009795961" sldId="341"/>
        </pc:sldMkLst>
        <pc:spChg chg="mod">
          <ac:chgData name="Lect. Deepak Singhal" userId="9a87b1ad51eee6d7" providerId="LiveId" clId="{2ACF24A0-A8DA-4A87-BB8D-5EC41C6A242C}" dt="2024-10-01T19:26:08.763" v="237" actId="1076"/>
          <ac:spMkLst>
            <pc:docMk/>
            <pc:sldMk cId="1009795961" sldId="341"/>
            <ac:spMk id="4" creationId="{52BB7055-841F-D8C5-990E-A257715C473C}"/>
          </ac:spMkLst>
        </pc:spChg>
        <pc:picChg chg="del">
          <ac:chgData name="Lect. Deepak Singhal" userId="9a87b1ad51eee6d7" providerId="LiveId" clId="{2ACF24A0-A8DA-4A87-BB8D-5EC41C6A242C}" dt="2024-10-01T19:26:05.110" v="236" actId="478"/>
          <ac:picMkLst>
            <pc:docMk/>
            <pc:sldMk cId="1009795961" sldId="341"/>
            <ac:picMk id="3" creationId="{867C8598-4D71-3E4B-D512-1999CED1F2DF}"/>
          </ac:picMkLst>
        </pc:picChg>
        <pc:picChg chg="add mod">
          <ac:chgData name="Lect. Deepak Singhal" userId="9a87b1ad51eee6d7" providerId="LiveId" clId="{2ACF24A0-A8DA-4A87-BB8D-5EC41C6A242C}" dt="2024-10-01T19:26:47.568" v="253"/>
          <ac:picMkLst>
            <pc:docMk/>
            <pc:sldMk cId="1009795961" sldId="341"/>
            <ac:picMk id="6" creationId="{F08A5429-9EE4-2E41-FE7C-4134D6C1D484}"/>
          </ac:picMkLst>
        </pc:picChg>
        <pc:picChg chg="add mod">
          <ac:chgData name="Lect. Deepak Singhal" userId="9a87b1ad51eee6d7" providerId="LiveId" clId="{2ACF24A0-A8DA-4A87-BB8D-5EC41C6A242C}" dt="2024-10-01T19:26:38.906" v="241" actId="1076"/>
          <ac:picMkLst>
            <pc:docMk/>
            <pc:sldMk cId="1009795961" sldId="341"/>
            <ac:picMk id="14338" creationId="{4678BFEC-B5E2-1E24-A53B-FFC0EA51EF6D}"/>
          </ac:picMkLst>
        </pc:picChg>
        <pc:picChg chg="del">
          <ac:chgData name="Lect. Deepak Singhal" userId="9a87b1ad51eee6d7" providerId="LiveId" clId="{2ACF24A0-A8DA-4A87-BB8D-5EC41C6A242C}" dt="2024-10-01T19:26:31.929" v="238" actId="478"/>
          <ac:picMkLst>
            <pc:docMk/>
            <pc:sldMk cId="1009795961" sldId="341"/>
            <ac:picMk id="16386" creationId="{5713E57A-8ADE-DB4C-E45B-EFD4400B7F29}"/>
          </ac:picMkLst>
        </pc:picChg>
      </pc:sldChg>
      <pc:sldChg chg="addSp delSp modSp mod">
        <pc:chgData name="Lect. Deepak Singhal" userId="9a87b1ad51eee6d7" providerId="LiveId" clId="{2ACF24A0-A8DA-4A87-BB8D-5EC41C6A242C}" dt="2024-10-01T19:27:48.897" v="410" actId="1076"/>
        <pc:sldMkLst>
          <pc:docMk/>
          <pc:sldMk cId="1240991763" sldId="342"/>
        </pc:sldMkLst>
        <pc:spChg chg="mod">
          <ac:chgData name="Lect. Deepak Singhal" userId="9a87b1ad51eee6d7" providerId="LiveId" clId="{2ACF24A0-A8DA-4A87-BB8D-5EC41C6A242C}" dt="2024-10-01T19:27:29.758" v="406" actId="1037"/>
          <ac:spMkLst>
            <pc:docMk/>
            <pc:sldMk cId="1240991763" sldId="342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27:15.614" v="356" actId="1038"/>
          <ac:picMkLst>
            <pc:docMk/>
            <pc:sldMk cId="1240991763" sldId="342"/>
            <ac:picMk id="3" creationId="{65AFC75B-6FBD-A83F-7DD5-F1979DA75990}"/>
          </ac:picMkLst>
        </pc:picChg>
        <pc:picChg chg="add mod">
          <ac:chgData name="Lect. Deepak Singhal" userId="9a87b1ad51eee6d7" providerId="LiveId" clId="{2ACF24A0-A8DA-4A87-BB8D-5EC41C6A242C}" dt="2024-10-01T19:27:48.897" v="410" actId="1076"/>
          <ac:picMkLst>
            <pc:docMk/>
            <pc:sldMk cId="1240991763" sldId="342"/>
            <ac:picMk id="15362" creationId="{E9861BDB-5F0A-0341-30EB-A0B59CE93C9B}"/>
          </ac:picMkLst>
        </pc:picChg>
        <pc:picChg chg="del">
          <ac:chgData name="Lect. Deepak Singhal" userId="9a87b1ad51eee6d7" providerId="LiveId" clId="{2ACF24A0-A8DA-4A87-BB8D-5EC41C6A242C}" dt="2024-10-01T19:27:43.328" v="407" actId="478"/>
          <ac:picMkLst>
            <pc:docMk/>
            <pc:sldMk cId="1240991763" sldId="342"/>
            <ac:picMk id="17410" creationId="{FD3CE78F-D2DF-8469-315E-658AC5D09741}"/>
          </ac:picMkLst>
        </pc:picChg>
      </pc:sldChg>
      <pc:sldChg chg="addSp delSp modSp mod">
        <pc:chgData name="Lect. Deepak Singhal" userId="9a87b1ad51eee6d7" providerId="LiveId" clId="{2ACF24A0-A8DA-4A87-BB8D-5EC41C6A242C}" dt="2024-10-01T19:28:56.270" v="426" actId="14100"/>
        <pc:sldMkLst>
          <pc:docMk/>
          <pc:sldMk cId="2300797700" sldId="343"/>
        </pc:sldMkLst>
        <pc:spChg chg="mod">
          <ac:chgData name="Lect. Deepak Singhal" userId="9a87b1ad51eee6d7" providerId="LiveId" clId="{2ACF24A0-A8DA-4A87-BB8D-5EC41C6A242C}" dt="2024-10-01T19:28:28.891" v="420" actId="403"/>
          <ac:spMkLst>
            <pc:docMk/>
            <pc:sldMk cId="2300797700" sldId="343"/>
            <ac:spMk id="4" creationId="{52BB7055-841F-D8C5-990E-A257715C473C}"/>
          </ac:spMkLst>
        </pc:spChg>
        <pc:spChg chg="add">
          <ac:chgData name="Lect. Deepak Singhal" userId="9a87b1ad51eee6d7" providerId="LiveId" clId="{2ACF24A0-A8DA-4A87-BB8D-5EC41C6A242C}" dt="2024-10-01T19:28:46.730" v="422"/>
          <ac:spMkLst>
            <pc:docMk/>
            <pc:sldMk cId="2300797700" sldId="343"/>
            <ac:spMk id="6" creationId="{FB4BAACF-F476-FD85-E1D7-D515542DE9E1}"/>
          </ac:spMkLst>
        </pc:spChg>
        <pc:picChg chg="add mod">
          <ac:chgData name="Lect. Deepak Singhal" userId="9a87b1ad51eee6d7" providerId="LiveId" clId="{2ACF24A0-A8DA-4A87-BB8D-5EC41C6A242C}" dt="2024-10-01T19:28:56.270" v="426" actId="14100"/>
          <ac:picMkLst>
            <pc:docMk/>
            <pc:sldMk cId="2300797700" sldId="343"/>
            <ac:picMk id="7" creationId="{AC45641E-311C-E724-B389-1766BC85A565}"/>
          </ac:picMkLst>
        </pc:picChg>
        <pc:picChg chg="del">
          <ac:chgData name="Lect. Deepak Singhal" userId="9a87b1ad51eee6d7" providerId="LiveId" clId="{2ACF24A0-A8DA-4A87-BB8D-5EC41C6A242C}" dt="2024-10-01T19:28:44.898" v="421" actId="478"/>
          <ac:picMkLst>
            <pc:docMk/>
            <pc:sldMk cId="2300797700" sldId="343"/>
            <ac:picMk id="18434" creationId="{686BF01C-3E4A-3BF7-5C7D-7A92521576B5}"/>
          </ac:picMkLst>
        </pc:picChg>
      </pc:sldChg>
      <pc:sldChg chg="addSp delSp modSp mod">
        <pc:chgData name="Lect. Deepak Singhal" userId="9a87b1ad51eee6d7" providerId="LiveId" clId="{2ACF24A0-A8DA-4A87-BB8D-5EC41C6A242C}" dt="2024-10-01T19:30:51.836" v="468" actId="1076"/>
        <pc:sldMkLst>
          <pc:docMk/>
          <pc:sldMk cId="3256763955" sldId="344"/>
        </pc:sldMkLst>
        <pc:spChg chg="mod">
          <ac:chgData name="Lect. Deepak Singhal" userId="9a87b1ad51eee6d7" providerId="LiveId" clId="{2ACF24A0-A8DA-4A87-BB8D-5EC41C6A242C}" dt="2024-10-01T19:30:28.056" v="465" actId="1037"/>
          <ac:spMkLst>
            <pc:docMk/>
            <pc:sldMk cId="3256763955" sldId="344"/>
            <ac:spMk id="4" creationId="{52BB7055-841F-D8C5-990E-A257715C473C}"/>
          </ac:spMkLst>
        </pc:spChg>
        <pc:picChg chg="add mod">
          <ac:chgData name="Lect. Deepak Singhal" userId="9a87b1ad51eee6d7" providerId="LiveId" clId="{2ACF24A0-A8DA-4A87-BB8D-5EC41C6A242C}" dt="2024-10-01T19:30:51.836" v="468" actId="1076"/>
          <ac:picMkLst>
            <pc:docMk/>
            <pc:sldMk cId="3256763955" sldId="344"/>
            <ac:picMk id="17410" creationId="{54E337D1-E859-143E-2361-F1F5245FF2AF}"/>
          </ac:picMkLst>
        </pc:picChg>
        <pc:picChg chg="del mod">
          <ac:chgData name="Lect. Deepak Singhal" userId="9a87b1ad51eee6d7" providerId="LiveId" clId="{2ACF24A0-A8DA-4A87-BB8D-5EC41C6A242C}" dt="2024-10-01T19:30:45.966" v="466" actId="478"/>
          <ac:picMkLst>
            <pc:docMk/>
            <pc:sldMk cId="3256763955" sldId="344"/>
            <ac:picMk id="19458" creationId="{AACC9723-64E0-1DFC-0B97-F75FC928A25A}"/>
          </ac:picMkLst>
        </pc:picChg>
      </pc:sldChg>
      <pc:sldChg chg="addSp delSp modSp mod">
        <pc:chgData name="Lect. Deepak Singhal" userId="9a87b1ad51eee6d7" providerId="LiveId" clId="{2ACF24A0-A8DA-4A87-BB8D-5EC41C6A242C}" dt="2024-10-01T19:31:49.003" v="482" actId="1076"/>
        <pc:sldMkLst>
          <pc:docMk/>
          <pc:sldMk cId="977574974" sldId="345"/>
        </pc:sldMkLst>
        <pc:spChg chg="mod">
          <ac:chgData name="Lect. Deepak Singhal" userId="9a87b1ad51eee6d7" providerId="LiveId" clId="{2ACF24A0-A8DA-4A87-BB8D-5EC41C6A242C}" dt="2024-10-01T19:31:23.639" v="477" actId="1076"/>
          <ac:spMkLst>
            <pc:docMk/>
            <pc:sldMk cId="977574974" sldId="345"/>
            <ac:spMk id="4" creationId="{52BB7055-841F-D8C5-990E-A257715C473C}"/>
          </ac:spMkLst>
        </pc:spChg>
        <pc:spChg chg="mod">
          <ac:chgData name="Lect. Deepak Singhal" userId="9a87b1ad51eee6d7" providerId="LiveId" clId="{2ACF24A0-A8DA-4A87-BB8D-5EC41C6A242C}" dt="2024-10-01T19:31:49.003" v="482" actId="1076"/>
          <ac:spMkLst>
            <pc:docMk/>
            <pc:sldMk cId="977574974" sldId="345"/>
            <ac:spMk id="5" creationId="{3EE36E39-8A9D-29B7-EB5E-B40CCC8033A7}"/>
          </ac:spMkLst>
        </pc:spChg>
        <pc:picChg chg="mod">
          <ac:chgData name="Lect. Deepak Singhal" userId="9a87b1ad51eee6d7" providerId="LiveId" clId="{2ACF24A0-A8DA-4A87-BB8D-5EC41C6A242C}" dt="2024-10-01T19:31:09.255" v="470" actId="1076"/>
          <ac:picMkLst>
            <pc:docMk/>
            <pc:sldMk cId="977574974" sldId="345"/>
            <ac:picMk id="3" creationId="{135BFE17-37B3-24E2-18E5-09E92F071499}"/>
          </ac:picMkLst>
        </pc:picChg>
        <pc:picChg chg="add mod">
          <ac:chgData name="Lect. Deepak Singhal" userId="9a87b1ad51eee6d7" providerId="LiveId" clId="{2ACF24A0-A8DA-4A87-BB8D-5EC41C6A242C}" dt="2024-10-01T19:31:43.191" v="481" actId="1076"/>
          <ac:picMkLst>
            <pc:docMk/>
            <pc:sldMk cId="977574974" sldId="345"/>
            <ac:picMk id="18434" creationId="{064BDBED-B1C7-9263-99D2-C5FE83355C7B}"/>
          </ac:picMkLst>
        </pc:picChg>
        <pc:picChg chg="del">
          <ac:chgData name="Lect. Deepak Singhal" userId="9a87b1ad51eee6d7" providerId="LiveId" clId="{2ACF24A0-A8DA-4A87-BB8D-5EC41C6A242C}" dt="2024-10-01T19:31:37.580" v="478" actId="478"/>
          <ac:picMkLst>
            <pc:docMk/>
            <pc:sldMk cId="977574974" sldId="345"/>
            <ac:picMk id="20482" creationId="{8EB550CD-E2B1-D360-D855-0C629DE70A7F}"/>
          </ac:picMkLst>
        </pc:picChg>
      </pc:sldChg>
      <pc:sldChg chg="addSp delSp modSp mod">
        <pc:chgData name="Lect. Deepak Singhal" userId="9a87b1ad51eee6d7" providerId="LiveId" clId="{2ACF24A0-A8DA-4A87-BB8D-5EC41C6A242C}" dt="2024-10-01T19:32:53.491" v="495" actId="14100"/>
        <pc:sldMkLst>
          <pc:docMk/>
          <pc:sldMk cId="1382443515" sldId="346"/>
        </pc:sldMkLst>
        <pc:spChg chg="mod">
          <ac:chgData name="Lect. Deepak Singhal" userId="9a87b1ad51eee6d7" providerId="LiveId" clId="{2ACF24A0-A8DA-4A87-BB8D-5EC41C6A242C}" dt="2024-10-01T19:32:12.327" v="487" actId="1076"/>
          <ac:spMkLst>
            <pc:docMk/>
            <pc:sldMk cId="1382443515" sldId="346"/>
            <ac:spMk id="4" creationId="{52BB7055-841F-D8C5-990E-A257715C473C}"/>
          </ac:spMkLst>
        </pc:spChg>
        <pc:spChg chg="mod">
          <ac:chgData name="Lect. Deepak Singhal" userId="9a87b1ad51eee6d7" providerId="LiveId" clId="{2ACF24A0-A8DA-4A87-BB8D-5EC41C6A242C}" dt="2024-10-01T19:32:27.627" v="490" actId="1076"/>
          <ac:spMkLst>
            <pc:docMk/>
            <pc:sldMk cId="1382443515" sldId="346"/>
            <ac:spMk id="8" creationId="{B8E31387-DA97-B72E-FC31-C9FB44277C85}"/>
          </ac:spMkLst>
        </pc:spChg>
        <pc:picChg chg="del">
          <ac:chgData name="Lect. Deepak Singhal" userId="9a87b1ad51eee6d7" providerId="LiveId" clId="{2ACF24A0-A8DA-4A87-BB8D-5EC41C6A242C}" dt="2024-10-01T19:32:15.520" v="488" actId="478"/>
          <ac:picMkLst>
            <pc:docMk/>
            <pc:sldMk cId="1382443515" sldId="346"/>
            <ac:picMk id="5" creationId="{A88A8EF9-11F5-0DF9-F60D-AF8F5EB8526B}"/>
          </ac:picMkLst>
        </pc:picChg>
        <pc:picChg chg="mod">
          <ac:chgData name="Lect. Deepak Singhal" userId="9a87b1ad51eee6d7" providerId="LiveId" clId="{2ACF24A0-A8DA-4A87-BB8D-5EC41C6A242C}" dt="2024-10-01T19:32:21.888" v="489" actId="1076"/>
          <ac:picMkLst>
            <pc:docMk/>
            <pc:sldMk cId="1382443515" sldId="346"/>
            <ac:picMk id="6" creationId="{D354184F-B2C9-5187-666F-3738ADF54559}"/>
          </ac:picMkLst>
        </pc:picChg>
        <pc:picChg chg="add mod">
          <ac:chgData name="Lect. Deepak Singhal" userId="9a87b1ad51eee6d7" providerId="LiveId" clId="{2ACF24A0-A8DA-4A87-BB8D-5EC41C6A242C}" dt="2024-10-01T19:32:53.491" v="495" actId="14100"/>
          <ac:picMkLst>
            <pc:docMk/>
            <pc:sldMk cId="1382443515" sldId="346"/>
            <ac:picMk id="19458" creationId="{196645D9-C63A-B49E-D011-22E84E7AF645}"/>
          </ac:picMkLst>
        </pc:picChg>
      </pc:sldChg>
      <pc:sldChg chg="addSp delSp modSp mod">
        <pc:chgData name="Lect. Deepak Singhal" userId="9a87b1ad51eee6d7" providerId="LiveId" clId="{2ACF24A0-A8DA-4A87-BB8D-5EC41C6A242C}" dt="2024-10-01T19:33:46.881" v="507" actId="1076"/>
        <pc:sldMkLst>
          <pc:docMk/>
          <pc:sldMk cId="1338957257" sldId="347"/>
        </pc:sldMkLst>
        <pc:spChg chg="mod">
          <ac:chgData name="Lect. Deepak Singhal" userId="9a87b1ad51eee6d7" providerId="LiveId" clId="{2ACF24A0-A8DA-4A87-BB8D-5EC41C6A242C}" dt="2024-10-01T19:33:16.769" v="503" actId="1076"/>
          <ac:spMkLst>
            <pc:docMk/>
            <pc:sldMk cId="1338957257" sldId="347"/>
            <ac:spMk id="4" creationId="{52BB7055-841F-D8C5-990E-A257715C473C}"/>
          </ac:spMkLst>
        </pc:spChg>
        <pc:spChg chg="mod">
          <ac:chgData name="Lect. Deepak Singhal" userId="9a87b1ad51eee6d7" providerId="LiveId" clId="{2ACF24A0-A8DA-4A87-BB8D-5EC41C6A242C}" dt="2024-10-01T19:33:46.881" v="507" actId="1076"/>
          <ac:spMkLst>
            <pc:docMk/>
            <pc:sldMk cId="1338957257" sldId="347"/>
            <ac:spMk id="6" creationId="{0644A7CE-C41D-DA92-864B-03B2678252E7}"/>
          </ac:spMkLst>
        </pc:spChg>
        <pc:picChg chg="add mod">
          <ac:chgData name="Lect. Deepak Singhal" userId="9a87b1ad51eee6d7" providerId="LiveId" clId="{2ACF24A0-A8DA-4A87-BB8D-5EC41C6A242C}" dt="2024-10-01T19:33:39.059" v="506" actId="1076"/>
          <ac:picMkLst>
            <pc:docMk/>
            <pc:sldMk cId="1338957257" sldId="347"/>
            <ac:picMk id="20482" creationId="{160F9D30-52D7-620D-7761-FFCC3AEFA010}"/>
          </ac:picMkLst>
        </pc:picChg>
        <pc:picChg chg="del">
          <ac:chgData name="Lect. Deepak Singhal" userId="9a87b1ad51eee6d7" providerId="LiveId" clId="{2ACF24A0-A8DA-4A87-BB8D-5EC41C6A242C}" dt="2024-10-01T19:33:34.299" v="504" actId="478"/>
          <ac:picMkLst>
            <pc:docMk/>
            <pc:sldMk cId="1338957257" sldId="347"/>
            <ac:picMk id="22530" creationId="{7B5942FA-58CB-6FB2-C0A6-D29CE0A2D7FC}"/>
          </ac:picMkLst>
        </pc:picChg>
      </pc:sldChg>
      <pc:sldChg chg="addSp delSp modSp mod">
        <pc:chgData name="Lect. Deepak Singhal" userId="9a87b1ad51eee6d7" providerId="LiveId" clId="{2ACF24A0-A8DA-4A87-BB8D-5EC41C6A242C}" dt="2024-10-01T19:34:30.047" v="516" actId="1076"/>
        <pc:sldMkLst>
          <pc:docMk/>
          <pc:sldMk cId="3938295352" sldId="348"/>
        </pc:sldMkLst>
        <pc:spChg chg="mod">
          <ac:chgData name="Lect. Deepak Singhal" userId="9a87b1ad51eee6d7" providerId="LiveId" clId="{2ACF24A0-A8DA-4A87-BB8D-5EC41C6A242C}" dt="2024-10-01T19:34:05.333" v="512" actId="403"/>
          <ac:spMkLst>
            <pc:docMk/>
            <pc:sldMk cId="3938295352" sldId="348"/>
            <ac:spMk id="4" creationId="{52BB7055-841F-D8C5-990E-A257715C473C}"/>
          </ac:spMkLst>
        </pc:spChg>
        <pc:spChg chg="add mod">
          <ac:chgData name="Lect. Deepak Singhal" userId="9a87b1ad51eee6d7" providerId="LiveId" clId="{2ACF24A0-A8DA-4A87-BB8D-5EC41C6A242C}" dt="2024-10-01T19:34:24.260" v="514"/>
          <ac:spMkLst>
            <pc:docMk/>
            <pc:sldMk cId="3938295352" sldId="348"/>
            <ac:spMk id="9" creationId="{04A0FBAA-8276-7C91-FB30-016F952CACBB}"/>
          </ac:spMkLst>
        </pc:spChg>
        <pc:picChg chg="del">
          <ac:chgData name="Lect. Deepak Singhal" userId="9a87b1ad51eee6d7" providerId="LiveId" clId="{2ACF24A0-A8DA-4A87-BB8D-5EC41C6A242C}" dt="2024-10-01T19:34:23.279" v="513" actId="478"/>
          <ac:picMkLst>
            <pc:docMk/>
            <pc:sldMk cId="3938295352" sldId="348"/>
            <ac:picMk id="6" creationId="{753EE69C-9031-08A9-33AD-D0A49F4063A8}"/>
          </ac:picMkLst>
        </pc:picChg>
        <pc:picChg chg="add mod">
          <ac:chgData name="Lect. Deepak Singhal" userId="9a87b1ad51eee6d7" providerId="LiveId" clId="{2ACF24A0-A8DA-4A87-BB8D-5EC41C6A242C}" dt="2024-10-01T19:34:30.047" v="516" actId="1076"/>
          <ac:picMkLst>
            <pc:docMk/>
            <pc:sldMk cId="3938295352" sldId="348"/>
            <ac:picMk id="10" creationId="{53C543AC-93A6-2352-77DA-C43129C7FCFC}"/>
          </ac:picMkLst>
        </pc:picChg>
      </pc:sldChg>
      <pc:sldChg chg="addSp delSp modSp mod">
        <pc:chgData name="Lect. Deepak Singhal" userId="9a87b1ad51eee6d7" providerId="LiveId" clId="{2ACF24A0-A8DA-4A87-BB8D-5EC41C6A242C}" dt="2024-10-01T19:35:34.593" v="543" actId="1076"/>
        <pc:sldMkLst>
          <pc:docMk/>
          <pc:sldMk cId="1984517888" sldId="349"/>
        </pc:sldMkLst>
        <pc:spChg chg="mod">
          <ac:chgData name="Lect. Deepak Singhal" userId="9a87b1ad51eee6d7" providerId="LiveId" clId="{2ACF24A0-A8DA-4A87-BB8D-5EC41C6A242C}" dt="2024-10-01T19:35:13.210" v="539" actId="403"/>
          <ac:spMkLst>
            <pc:docMk/>
            <pc:sldMk cId="1984517888" sldId="349"/>
            <ac:spMk id="4" creationId="{52BB7055-841F-D8C5-990E-A257715C473C}"/>
          </ac:spMkLst>
        </pc:spChg>
        <pc:picChg chg="del">
          <ac:chgData name="Lect. Deepak Singhal" userId="9a87b1ad51eee6d7" providerId="LiveId" clId="{2ACF24A0-A8DA-4A87-BB8D-5EC41C6A242C}" dt="2024-10-01T19:35:25.243" v="540" actId="478"/>
          <ac:picMkLst>
            <pc:docMk/>
            <pc:sldMk cId="1984517888" sldId="349"/>
            <ac:picMk id="8" creationId="{12581463-BD1A-A661-3C34-B271CB508FBD}"/>
          </ac:picMkLst>
        </pc:picChg>
        <pc:picChg chg="add mod">
          <ac:chgData name="Lect. Deepak Singhal" userId="9a87b1ad51eee6d7" providerId="LiveId" clId="{2ACF24A0-A8DA-4A87-BB8D-5EC41C6A242C}" dt="2024-10-01T19:35:34.593" v="543" actId="1076"/>
          <ac:picMkLst>
            <pc:docMk/>
            <pc:sldMk cId="1984517888" sldId="349"/>
            <ac:picMk id="22530" creationId="{7D59F720-9F66-D03E-BC12-6B4219D737A2}"/>
          </ac:picMkLst>
        </pc:picChg>
      </pc:sldChg>
      <pc:sldChg chg="addSp delSp modSp mod">
        <pc:chgData name="Lect. Deepak Singhal" userId="9a87b1ad51eee6d7" providerId="LiveId" clId="{2ACF24A0-A8DA-4A87-BB8D-5EC41C6A242C}" dt="2024-10-01T19:36:26.425" v="555" actId="1076"/>
        <pc:sldMkLst>
          <pc:docMk/>
          <pc:sldMk cId="1611580938" sldId="350"/>
        </pc:sldMkLst>
        <pc:spChg chg="mod">
          <ac:chgData name="Lect. Deepak Singhal" userId="9a87b1ad51eee6d7" providerId="LiveId" clId="{2ACF24A0-A8DA-4A87-BB8D-5EC41C6A242C}" dt="2024-10-01T19:35:57.078" v="550" actId="20577"/>
          <ac:spMkLst>
            <pc:docMk/>
            <pc:sldMk cId="1611580938" sldId="350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36:26.425" v="555" actId="1076"/>
          <ac:picMkLst>
            <pc:docMk/>
            <pc:sldMk cId="1611580938" sldId="350"/>
            <ac:picMk id="8" creationId="{DE28DED7-BF31-C800-E35C-5E82035C1C57}"/>
          </ac:picMkLst>
        </pc:picChg>
        <pc:picChg chg="del">
          <ac:chgData name="Lect. Deepak Singhal" userId="9a87b1ad51eee6d7" providerId="LiveId" clId="{2ACF24A0-A8DA-4A87-BB8D-5EC41C6A242C}" dt="2024-10-01T19:36:11.895" v="551" actId="478"/>
          <ac:picMkLst>
            <pc:docMk/>
            <pc:sldMk cId="1611580938" sldId="350"/>
            <ac:picMk id="9" creationId="{17F63717-8904-9441-8F2A-B981ECD360E0}"/>
          </ac:picMkLst>
        </pc:picChg>
        <pc:picChg chg="add mod">
          <ac:chgData name="Lect. Deepak Singhal" userId="9a87b1ad51eee6d7" providerId="LiveId" clId="{2ACF24A0-A8DA-4A87-BB8D-5EC41C6A242C}" dt="2024-10-01T19:36:22.035" v="554" actId="1076"/>
          <ac:picMkLst>
            <pc:docMk/>
            <pc:sldMk cId="1611580938" sldId="350"/>
            <ac:picMk id="23554" creationId="{88D9553C-10C4-8828-3030-08971BFE5500}"/>
          </ac:picMkLst>
        </pc:picChg>
      </pc:sldChg>
      <pc:sldChg chg="addSp delSp modSp mod">
        <pc:chgData name="Lect. Deepak Singhal" userId="9a87b1ad51eee6d7" providerId="LiveId" clId="{2ACF24A0-A8DA-4A87-BB8D-5EC41C6A242C}" dt="2024-10-01T19:37:15.113" v="567" actId="1076"/>
        <pc:sldMkLst>
          <pc:docMk/>
          <pc:sldMk cId="1473750595" sldId="351"/>
        </pc:sldMkLst>
        <pc:spChg chg="mod">
          <ac:chgData name="Lect. Deepak Singhal" userId="9a87b1ad51eee6d7" providerId="LiveId" clId="{2ACF24A0-A8DA-4A87-BB8D-5EC41C6A242C}" dt="2024-10-01T19:36:54.797" v="562" actId="403"/>
          <ac:spMkLst>
            <pc:docMk/>
            <pc:sldMk cId="1473750595" sldId="351"/>
            <ac:spMk id="4" creationId="{52BB7055-841F-D8C5-990E-A257715C473C}"/>
          </ac:spMkLst>
        </pc:spChg>
        <pc:spChg chg="add mod">
          <ac:chgData name="Lect. Deepak Singhal" userId="9a87b1ad51eee6d7" providerId="LiveId" clId="{2ACF24A0-A8DA-4A87-BB8D-5EC41C6A242C}" dt="2024-10-01T19:37:08.655" v="564"/>
          <ac:spMkLst>
            <pc:docMk/>
            <pc:sldMk cId="1473750595" sldId="351"/>
            <ac:spMk id="10" creationId="{D08786AE-0E4D-3BA0-2322-634C00AFA533}"/>
          </ac:spMkLst>
        </pc:spChg>
        <pc:picChg chg="mod">
          <ac:chgData name="Lect. Deepak Singhal" userId="9a87b1ad51eee6d7" providerId="LiveId" clId="{2ACF24A0-A8DA-4A87-BB8D-5EC41C6A242C}" dt="2024-10-01T19:36:48.480" v="558" actId="1076"/>
          <ac:picMkLst>
            <pc:docMk/>
            <pc:sldMk cId="1473750595" sldId="351"/>
            <ac:picMk id="8" creationId="{A7BEC731-7DB4-C6A2-F30E-9F3D13946210}"/>
          </ac:picMkLst>
        </pc:picChg>
        <pc:picChg chg="del">
          <ac:chgData name="Lect. Deepak Singhal" userId="9a87b1ad51eee6d7" providerId="LiveId" clId="{2ACF24A0-A8DA-4A87-BB8D-5EC41C6A242C}" dt="2024-10-01T19:37:08.055" v="563" actId="478"/>
          <ac:picMkLst>
            <pc:docMk/>
            <pc:sldMk cId="1473750595" sldId="351"/>
            <ac:picMk id="11" creationId="{A2430809-372A-66F9-5A42-656458E532B9}"/>
          </ac:picMkLst>
        </pc:picChg>
        <pc:picChg chg="add mod">
          <ac:chgData name="Lect. Deepak Singhal" userId="9a87b1ad51eee6d7" providerId="LiveId" clId="{2ACF24A0-A8DA-4A87-BB8D-5EC41C6A242C}" dt="2024-10-01T19:37:15.113" v="567" actId="1076"/>
          <ac:picMkLst>
            <pc:docMk/>
            <pc:sldMk cId="1473750595" sldId="351"/>
            <ac:picMk id="12" creationId="{DFAF3D16-338A-E9B9-B8B4-1113ADCBC0AC}"/>
          </ac:picMkLst>
        </pc:picChg>
      </pc:sldChg>
      <pc:sldChg chg="addSp delSp modSp mod">
        <pc:chgData name="Lect. Deepak Singhal" userId="9a87b1ad51eee6d7" providerId="LiveId" clId="{2ACF24A0-A8DA-4A87-BB8D-5EC41C6A242C}" dt="2024-10-01T19:37:58.268" v="578" actId="1076"/>
        <pc:sldMkLst>
          <pc:docMk/>
          <pc:sldMk cId="1988426686" sldId="352"/>
        </pc:sldMkLst>
        <pc:spChg chg="mod">
          <ac:chgData name="Lect. Deepak Singhal" userId="9a87b1ad51eee6d7" providerId="LiveId" clId="{2ACF24A0-A8DA-4A87-BB8D-5EC41C6A242C}" dt="2024-10-01T19:37:32.990" v="572" actId="403"/>
          <ac:spMkLst>
            <pc:docMk/>
            <pc:sldMk cId="1988426686" sldId="352"/>
            <ac:spMk id="4" creationId="{52BB7055-841F-D8C5-990E-A257715C473C}"/>
          </ac:spMkLst>
        </pc:spChg>
        <pc:picChg chg="add mod">
          <ac:chgData name="Lect. Deepak Singhal" userId="9a87b1ad51eee6d7" providerId="LiveId" clId="{2ACF24A0-A8DA-4A87-BB8D-5EC41C6A242C}" dt="2024-10-01T19:37:58.268" v="578" actId="1076"/>
          <ac:picMkLst>
            <pc:docMk/>
            <pc:sldMk cId="1988426686" sldId="352"/>
            <ac:picMk id="25602" creationId="{1811967A-4542-BDAB-8F05-D80C954B104B}"/>
          </ac:picMkLst>
        </pc:picChg>
        <pc:picChg chg="del">
          <ac:chgData name="Lect. Deepak Singhal" userId="9a87b1ad51eee6d7" providerId="LiveId" clId="{2ACF24A0-A8DA-4A87-BB8D-5EC41C6A242C}" dt="2024-10-01T19:37:48.852" v="573" actId="478"/>
          <ac:picMkLst>
            <pc:docMk/>
            <pc:sldMk cId="1988426686" sldId="352"/>
            <ac:picMk id="26626" creationId="{2137810D-1551-A7CE-8826-5D8B830E33BD}"/>
          </ac:picMkLst>
        </pc:picChg>
      </pc:sldChg>
      <pc:sldChg chg="addSp delSp modSp mod">
        <pc:chgData name="Lect. Deepak Singhal" userId="9a87b1ad51eee6d7" providerId="LiveId" clId="{2ACF24A0-A8DA-4A87-BB8D-5EC41C6A242C}" dt="2024-10-01T19:38:31.238" v="588" actId="1076"/>
        <pc:sldMkLst>
          <pc:docMk/>
          <pc:sldMk cId="1393170058" sldId="353"/>
        </pc:sldMkLst>
        <pc:spChg chg="mod">
          <ac:chgData name="Lect. Deepak Singhal" userId="9a87b1ad51eee6d7" providerId="LiveId" clId="{2ACF24A0-A8DA-4A87-BB8D-5EC41C6A242C}" dt="2024-10-01T19:38:13.307" v="584" actId="403"/>
          <ac:spMkLst>
            <pc:docMk/>
            <pc:sldMk cId="1393170058" sldId="353"/>
            <ac:spMk id="4" creationId="{52BB7055-841F-D8C5-990E-A257715C473C}"/>
          </ac:spMkLst>
        </pc:spChg>
        <pc:picChg chg="add mod">
          <ac:chgData name="Lect. Deepak Singhal" userId="9a87b1ad51eee6d7" providerId="LiveId" clId="{2ACF24A0-A8DA-4A87-BB8D-5EC41C6A242C}" dt="2024-10-01T19:38:31.238" v="588" actId="1076"/>
          <ac:picMkLst>
            <pc:docMk/>
            <pc:sldMk cId="1393170058" sldId="353"/>
            <ac:picMk id="26626" creationId="{2270B4B7-BDAB-DD32-4F19-AAEA9B6C13D2}"/>
          </ac:picMkLst>
        </pc:picChg>
        <pc:picChg chg="del">
          <ac:chgData name="Lect. Deepak Singhal" userId="9a87b1ad51eee6d7" providerId="LiveId" clId="{2ACF24A0-A8DA-4A87-BB8D-5EC41C6A242C}" dt="2024-10-01T19:38:24.055" v="585" actId="478"/>
          <ac:picMkLst>
            <pc:docMk/>
            <pc:sldMk cId="1393170058" sldId="353"/>
            <ac:picMk id="28674" creationId="{3D9DE06C-42F1-826B-AFA4-E094F97AAEDE}"/>
          </ac:picMkLst>
        </pc:picChg>
      </pc:sldChg>
      <pc:sldChg chg="addSp delSp modSp mod">
        <pc:chgData name="Lect. Deepak Singhal" userId="9a87b1ad51eee6d7" providerId="LiveId" clId="{2ACF24A0-A8DA-4A87-BB8D-5EC41C6A242C}" dt="2024-10-01T19:39:14.700" v="600" actId="1076"/>
        <pc:sldMkLst>
          <pc:docMk/>
          <pc:sldMk cId="453493345" sldId="354"/>
        </pc:sldMkLst>
        <pc:spChg chg="mod">
          <ac:chgData name="Lect. Deepak Singhal" userId="9a87b1ad51eee6d7" providerId="LiveId" clId="{2ACF24A0-A8DA-4A87-BB8D-5EC41C6A242C}" dt="2024-10-01T19:38:44.715" v="594" actId="403"/>
          <ac:spMkLst>
            <pc:docMk/>
            <pc:sldMk cId="453493345" sldId="354"/>
            <ac:spMk id="4" creationId="{52BB7055-841F-D8C5-990E-A257715C473C}"/>
          </ac:spMkLst>
        </pc:spChg>
        <pc:spChg chg="add mod">
          <ac:chgData name="Lect. Deepak Singhal" userId="9a87b1ad51eee6d7" providerId="LiveId" clId="{2ACF24A0-A8DA-4A87-BB8D-5EC41C6A242C}" dt="2024-10-01T19:39:03.035" v="597"/>
          <ac:spMkLst>
            <pc:docMk/>
            <pc:sldMk cId="453493345" sldId="354"/>
            <ac:spMk id="10" creationId="{A8731A9B-93F3-0026-2650-5BE302576FCF}"/>
          </ac:spMkLst>
        </pc:spChg>
        <pc:picChg chg="mod">
          <ac:chgData name="Lect. Deepak Singhal" userId="9a87b1ad51eee6d7" providerId="LiveId" clId="{2ACF24A0-A8DA-4A87-BB8D-5EC41C6A242C}" dt="2024-10-01T19:38:49.994" v="595" actId="1076"/>
          <ac:picMkLst>
            <pc:docMk/>
            <pc:sldMk cId="453493345" sldId="354"/>
            <ac:picMk id="8" creationId="{A03A25D2-E97A-F04C-009E-657E450A6059}"/>
          </ac:picMkLst>
        </pc:picChg>
        <pc:picChg chg="add mod">
          <ac:chgData name="Lect. Deepak Singhal" userId="9a87b1ad51eee6d7" providerId="LiveId" clId="{2ACF24A0-A8DA-4A87-BB8D-5EC41C6A242C}" dt="2024-10-01T19:39:14.700" v="600" actId="1076"/>
          <ac:picMkLst>
            <pc:docMk/>
            <pc:sldMk cId="453493345" sldId="354"/>
            <ac:picMk id="11" creationId="{A3118271-BB1C-9C8A-DCF5-8AD61216E595}"/>
          </ac:picMkLst>
        </pc:picChg>
        <pc:picChg chg="del">
          <ac:chgData name="Lect. Deepak Singhal" userId="9a87b1ad51eee6d7" providerId="LiveId" clId="{2ACF24A0-A8DA-4A87-BB8D-5EC41C6A242C}" dt="2024-10-01T19:39:02.167" v="596" actId="478"/>
          <ac:picMkLst>
            <pc:docMk/>
            <pc:sldMk cId="453493345" sldId="354"/>
            <ac:picMk id="29698" creationId="{85D33B23-9AFE-CD61-5C6F-FC4B146F80AF}"/>
          </ac:picMkLst>
        </pc:picChg>
      </pc:sldChg>
      <pc:sldChg chg="addSp delSp modSp mod">
        <pc:chgData name="Lect. Deepak Singhal" userId="9a87b1ad51eee6d7" providerId="LiveId" clId="{2ACF24A0-A8DA-4A87-BB8D-5EC41C6A242C}" dt="2024-10-01T19:39:54.148" v="610" actId="1076"/>
        <pc:sldMkLst>
          <pc:docMk/>
          <pc:sldMk cId="3999992344" sldId="355"/>
        </pc:sldMkLst>
        <pc:spChg chg="mod">
          <ac:chgData name="Lect. Deepak Singhal" userId="9a87b1ad51eee6d7" providerId="LiveId" clId="{2ACF24A0-A8DA-4A87-BB8D-5EC41C6A242C}" dt="2024-10-01T19:39:29.890" v="605" actId="403"/>
          <ac:spMkLst>
            <pc:docMk/>
            <pc:sldMk cId="3999992344" sldId="355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39:54.148" v="610" actId="1076"/>
          <ac:picMkLst>
            <pc:docMk/>
            <pc:sldMk cId="3999992344" sldId="355"/>
            <ac:picMk id="8" creationId="{293BD62A-0B75-72E5-4AFF-610FB7B81480}"/>
          </ac:picMkLst>
        </pc:picChg>
        <pc:picChg chg="add mod">
          <ac:chgData name="Lect. Deepak Singhal" userId="9a87b1ad51eee6d7" providerId="LiveId" clId="{2ACF24A0-A8DA-4A87-BB8D-5EC41C6A242C}" dt="2024-10-01T19:39:48.356" v="609" actId="1076"/>
          <ac:picMkLst>
            <pc:docMk/>
            <pc:sldMk cId="3999992344" sldId="355"/>
            <ac:picMk id="28674" creationId="{AFFF1EC7-B7EF-F02F-882D-EC195D45154A}"/>
          </ac:picMkLst>
        </pc:picChg>
        <pc:picChg chg="del">
          <ac:chgData name="Lect. Deepak Singhal" userId="9a87b1ad51eee6d7" providerId="LiveId" clId="{2ACF24A0-A8DA-4A87-BB8D-5EC41C6A242C}" dt="2024-10-01T19:39:42.273" v="606" actId="478"/>
          <ac:picMkLst>
            <pc:docMk/>
            <pc:sldMk cId="3999992344" sldId="355"/>
            <ac:picMk id="30722" creationId="{7262CE6A-14D7-E2F0-E67D-42ED3CE6B064}"/>
          </ac:picMkLst>
        </pc:picChg>
      </pc:sldChg>
      <pc:sldChg chg="addSp delSp modSp mod">
        <pc:chgData name="Lect. Deepak Singhal" userId="9a87b1ad51eee6d7" providerId="LiveId" clId="{2ACF24A0-A8DA-4A87-BB8D-5EC41C6A242C}" dt="2024-10-01T19:41:23.426" v="623" actId="1076"/>
        <pc:sldMkLst>
          <pc:docMk/>
          <pc:sldMk cId="3970476923" sldId="356"/>
        </pc:sldMkLst>
        <pc:spChg chg="mod">
          <ac:chgData name="Lect. Deepak Singhal" userId="9a87b1ad51eee6d7" providerId="LiveId" clId="{2ACF24A0-A8DA-4A87-BB8D-5EC41C6A242C}" dt="2024-10-01T19:40:56.770" v="617" actId="1076"/>
          <ac:spMkLst>
            <pc:docMk/>
            <pc:sldMk cId="3970476923" sldId="356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40:53.988" v="616" actId="1076"/>
          <ac:picMkLst>
            <pc:docMk/>
            <pc:sldMk cId="3970476923" sldId="356"/>
            <ac:picMk id="8" creationId="{571A356D-980F-E6AA-0909-6033219FE352}"/>
          </ac:picMkLst>
        </pc:picChg>
        <pc:picChg chg="add mod">
          <ac:chgData name="Lect. Deepak Singhal" userId="9a87b1ad51eee6d7" providerId="LiveId" clId="{2ACF24A0-A8DA-4A87-BB8D-5EC41C6A242C}" dt="2024-10-01T19:41:23.426" v="623" actId="1076"/>
          <ac:picMkLst>
            <pc:docMk/>
            <pc:sldMk cId="3970476923" sldId="356"/>
            <ac:picMk id="29698" creationId="{942CB722-7B4C-EE7A-AFC3-E321C1C00DCF}"/>
          </ac:picMkLst>
        </pc:picChg>
        <pc:picChg chg="del">
          <ac:chgData name="Lect. Deepak Singhal" userId="9a87b1ad51eee6d7" providerId="LiveId" clId="{2ACF24A0-A8DA-4A87-BB8D-5EC41C6A242C}" dt="2024-10-01T19:41:10.754" v="618" actId="478"/>
          <ac:picMkLst>
            <pc:docMk/>
            <pc:sldMk cId="3970476923" sldId="356"/>
            <ac:picMk id="31748" creationId="{D64CDFB8-9213-548A-8A44-0DBAB4F56A4F}"/>
          </ac:picMkLst>
        </pc:picChg>
      </pc:sldChg>
      <pc:sldChg chg="addSp delSp modSp mod">
        <pc:chgData name="Lect. Deepak Singhal" userId="9a87b1ad51eee6d7" providerId="LiveId" clId="{2ACF24A0-A8DA-4A87-BB8D-5EC41C6A242C}" dt="2024-10-01T19:42:19.100" v="637" actId="1076"/>
        <pc:sldMkLst>
          <pc:docMk/>
          <pc:sldMk cId="2959684120" sldId="357"/>
        </pc:sldMkLst>
        <pc:spChg chg="mod">
          <ac:chgData name="Lect. Deepak Singhal" userId="9a87b1ad51eee6d7" providerId="LiveId" clId="{2ACF24A0-A8DA-4A87-BB8D-5EC41C6A242C}" dt="2024-10-01T19:41:53.030" v="631" actId="1076"/>
          <ac:spMkLst>
            <pc:docMk/>
            <pc:sldMk cId="2959684120" sldId="357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41:50.222" v="630" actId="1076"/>
          <ac:picMkLst>
            <pc:docMk/>
            <pc:sldMk cId="2959684120" sldId="357"/>
            <ac:picMk id="8" creationId="{B6546215-C06B-1111-78AE-DE427F77D3F4}"/>
          </ac:picMkLst>
        </pc:picChg>
        <pc:picChg chg="del">
          <ac:chgData name="Lect. Deepak Singhal" userId="9a87b1ad51eee6d7" providerId="LiveId" clId="{2ACF24A0-A8DA-4A87-BB8D-5EC41C6A242C}" dt="2024-10-01T19:42:07.259" v="632" actId="478"/>
          <ac:picMkLst>
            <pc:docMk/>
            <pc:sldMk cId="2959684120" sldId="357"/>
            <ac:picMk id="11" creationId="{7C84BCC2-39C9-4187-D255-EBA195F115EF}"/>
          </ac:picMkLst>
        </pc:picChg>
        <pc:picChg chg="add mod">
          <ac:chgData name="Lect. Deepak Singhal" userId="9a87b1ad51eee6d7" providerId="LiveId" clId="{2ACF24A0-A8DA-4A87-BB8D-5EC41C6A242C}" dt="2024-10-01T19:42:19.100" v="637" actId="1076"/>
          <ac:picMkLst>
            <pc:docMk/>
            <pc:sldMk cId="2959684120" sldId="357"/>
            <ac:picMk id="30722" creationId="{37FAF0CE-7A57-ECA9-3CA2-148C143FA587}"/>
          </ac:picMkLst>
        </pc:picChg>
      </pc:sldChg>
      <pc:sldChg chg="addSp delSp modSp mod">
        <pc:chgData name="Lect. Deepak Singhal" userId="9a87b1ad51eee6d7" providerId="LiveId" clId="{2ACF24A0-A8DA-4A87-BB8D-5EC41C6A242C}" dt="2024-10-01T19:43:24.945" v="660" actId="1076"/>
        <pc:sldMkLst>
          <pc:docMk/>
          <pc:sldMk cId="826029345" sldId="358"/>
        </pc:sldMkLst>
        <pc:spChg chg="mod">
          <ac:chgData name="Lect. Deepak Singhal" userId="9a87b1ad51eee6d7" providerId="LiveId" clId="{2ACF24A0-A8DA-4A87-BB8D-5EC41C6A242C}" dt="2024-10-01T19:42:56.516" v="655" actId="1035"/>
          <ac:spMkLst>
            <pc:docMk/>
            <pc:sldMk cId="826029345" sldId="358"/>
            <ac:spMk id="4" creationId="{52BB7055-841F-D8C5-990E-A257715C473C}"/>
          </ac:spMkLst>
        </pc:spChg>
        <pc:spChg chg="add mod">
          <ac:chgData name="Lect. Deepak Singhal" userId="9a87b1ad51eee6d7" providerId="LiveId" clId="{2ACF24A0-A8DA-4A87-BB8D-5EC41C6A242C}" dt="2024-10-01T19:43:16.565" v="657"/>
          <ac:spMkLst>
            <pc:docMk/>
            <pc:sldMk cId="826029345" sldId="358"/>
            <ac:spMk id="11" creationId="{F78A0EB8-5859-2CAD-E182-11B420EFD11A}"/>
          </ac:spMkLst>
        </pc:spChg>
        <pc:picChg chg="mod">
          <ac:chgData name="Lect. Deepak Singhal" userId="9a87b1ad51eee6d7" providerId="LiveId" clId="{2ACF24A0-A8DA-4A87-BB8D-5EC41C6A242C}" dt="2024-10-01T19:42:35.052" v="639" actId="1076"/>
          <ac:picMkLst>
            <pc:docMk/>
            <pc:sldMk cId="826029345" sldId="358"/>
            <ac:picMk id="8" creationId="{0CFCB080-FC24-FC16-7CD8-2CCEC66B9DC8}"/>
          </ac:picMkLst>
        </pc:picChg>
        <pc:picChg chg="add mod">
          <ac:chgData name="Lect. Deepak Singhal" userId="9a87b1ad51eee6d7" providerId="LiveId" clId="{2ACF24A0-A8DA-4A87-BB8D-5EC41C6A242C}" dt="2024-10-01T19:43:24.945" v="660" actId="1076"/>
          <ac:picMkLst>
            <pc:docMk/>
            <pc:sldMk cId="826029345" sldId="358"/>
            <ac:picMk id="12" creationId="{B5CE4928-5DFD-B8B7-953C-14EE2D446026}"/>
          </ac:picMkLst>
        </pc:picChg>
        <pc:picChg chg="del">
          <ac:chgData name="Lect. Deepak Singhal" userId="9a87b1ad51eee6d7" providerId="LiveId" clId="{2ACF24A0-A8DA-4A87-BB8D-5EC41C6A242C}" dt="2024-10-01T19:43:15.973" v="656" actId="478"/>
          <ac:picMkLst>
            <pc:docMk/>
            <pc:sldMk cId="826029345" sldId="358"/>
            <ac:picMk id="33794" creationId="{7E34EEA0-DBCD-A71E-676E-3CDE00356E94}"/>
          </ac:picMkLst>
        </pc:picChg>
      </pc:sldChg>
      <pc:sldChg chg="addSp delSp modSp mod">
        <pc:chgData name="Lect. Deepak Singhal" userId="9a87b1ad51eee6d7" providerId="LiveId" clId="{2ACF24A0-A8DA-4A87-BB8D-5EC41C6A242C}" dt="2024-10-01T19:44:17.991" v="679" actId="1076"/>
        <pc:sldMkLst>
          <pc:docMk/>
          <pc:sldMk cId="2701476835" sldId="359"/>
        </pc:sldMkLst>
        <pc:spChg chg="mod">
          <ac:chgData name="Lect. Deepak Singhal" userId="9a87b1ad51eee6d7" providerId="LiveId" clId="{2ACF24A0-A8DA-4A87-BB8D-5EC41C6A242C}" dt="2024-10-01T19:43:58.472" v="673" actId="403"/>
          <ac:spMkLst>
            <pc:docMk/>
            <pc:sldMk cId="2701476835" sldId="359"/>
            <ac:spMk id="4" creationId="{52BB7055-841F-D8C5-990E-A257715C473C}"/>
          </ac:spMkLst>
        </pc:spChg>
        <pc:picChg chg="add mod">
          <ac:chgData name="Lect. Deepak Singhal" userId="9a87b1ad51eee6d7" providerId="LiveId" clId="{2ACF24A0-A8DA-4A87-BB8D-5EC41C6A242C}" dt="2024-10-01T19:44:17.991" v="679" actId="1076"/>
          <ac:picMkLst>
            <pc:docMk/>
            <pc:sldMk cId="2701476835" sldId="359"/>
            <ac:picMk id="32770" creationId="{9A585283-AF6D-26B5-8B92-82958DA56B1D}"/>
          </ac:picMkLst>
        </pc:picChg>
        <pc:picChg chg="del">
          <ac:chgData name="Lect. Deepak Singhal" userId="9a87b1ad51eee6d7" providerId="LiveId" clId="{2ACF24A0-A8DA-4A87-BB8D-5EC41C6A242C}" dt="2024-10-01T19:44:11.288" v="674" actId="478"/>
          <ac:picMkLst>
            <pc:docMk/>
            <pc:sldMk cId="2701476835" sldId="359"/>
            <ac:picMk id="34818" creationId="{DD404281-8FEF-73FD-F3C0-1B5C73581236}"/>
          </ac:picMkLst>
        </pc:picChg>
      </pc:sldChg>
      <pc:sldChg chg="addSp delSp modSp mod">
        <pc:chgData name="Lect. Deepak Singhal" userId="9a87b1ad51eee6d7" providerId="LiveId" clId="{2ACF24A0-A8DA-4A87-BB8D-5EC41C6A242C}" dt="2024-10-01T19:45:06.803" v="691" actId="1076"/>
        <pc:sldMkLst>
          <pc:docMk/>
          <pc:sldMk cId="741578295" sldId="360"/>
        </pc:sldMkLst>
        <pc:spChg chg="mod">
          <ac:chgData name="Lect. Deepak Singhal" userId="9a87b1ad51eee6d7" providerId="LiveId" clId="{2ACF24A0-A8DA-4A87-BB8D-5EC41C6A242C}" dt="2024-10-01T19:44:46.860" v="687" actId="403"/>
          <ac:spMkLst>
            <pc:docMk/>
            <pc:sldMk cId="741578295" sldId="360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44:36.447" v="681" actId="1076"/>
          <ac:picMkLst>
            <pc:docMk/>
            <pc:sldMk cId="741578295" sldId="360"/>
            <ac:picMk id="8" creationId="{C42FE3F1-057E-6176-4AE4-0995B818E47B}"/>
          </ac:picMkLst>
        </pc:picChg>
        <pc:picChg chg="add mod">
          <ac:chgData name="Lect. Deepak Singhal" userId="9a87b1ad51eee6d7" providerId="LiveId" clId="{2ACF24A0-A8DA-4A87-BB8D-5EC41C6A242C}" dt="2024-10-01T19:45:06.803" v="691" actId="1076"/>
          <ac:picMkLst>
            <pc:docMk/>
            <pc:sldMk cId="741578295" sldId="360"/>
            <ac:picMk id="33794" creationId="{F665F04D-E291-14BF-C79F-F147A9ACE4E2}"/>
          </ac:picMkLst>
        </pc:picChg>
        <pc:picChg chg="del">
          <ac:chgData name="Lect. Deepak Singhal" userId="9a87b1ad51eee6d7" providerId="LiveId" clId="{2ACF24A0-A8DA-4A87-BB8D-5EC41C6A242C}" dt="2024-10-01T19:45:00.828" v="688" actId="478"/>
          <ac:picMkLst>
            <pc:docMk/>
            <pc:sldMk cId="741578295" sldId="360"/>
            <ac:picMk id="35842" creationId="{956BCF97-E49D-AFBD-D3C7-BA3FBB116172}"/>
          </ac:picMkLst>
        </pc:picChg>
      </pc:sldChg>
      <pc:sldChg chg="addSp delSp modSp mod">
        <pc:chgData name="Lect. Deepak Singhal" userId="9a87b1ad51eee6d7" providerId="LiveId" clId="{2ACF24A0-A8DA-4A87-BB8D-5EC41C6A242C}" dt="2024-10-01T19:45:52.111" v="702" actId="1076"/>
        <pc:sldMkLst>
          <pc:docMk/>
          <pc:sldMk cId="1585179329" sldId="361"/>
        </pc:sldMkLst>
        <pc:spChg chg="mod">
          <ac:chgData name="Lect. Deepak Singhal" userId="9a87b1ad51eee6d7" providerId="LiveId" clId="{2ACF24A0-A8DA-4A87-BB8D-5EC41C6A242C}" dt="2024-10-01T19:45:25.914" v="698" actId="403"/>
          <ac:spMkLst>
            <pc:docMk/>
            <pc:sldMk cId="1585179329" sldId="361"/>
            <ac:spMk id="4" creationId="{52BB7055-841F-D8C5-990E-A257715C473C}"/>
          </ac:spMkLst>
        </pc:spChg>
        <pc:spChg chg="mod">
          <ac:chgData name="Lect. Deepak Singhal" userId="9a87b1ad51eee6d7" providerId="LiveId" clId="{2ACF24A0-A8DA-4A87-BB8D-5EC41C6A242C}" dt="2024-10-01T19:45:52.111" v="702" actId="1076"/>
          <ac:spMkLst>
            <pc:docMk/>
            <pc:sldMk cId="1585179329" sldId="361"/>
            <ac:spMk id="9" creationId="{889BA506-C9A3-14A9-36A1-C42A4B20DBA8}"/>
          </ac:spMkLst>
        </pc:spChg>
        <pc:picChg chg="add mod">
          <ac:chgData name="Lect. Deepak Singhal" userId="9a87b1ad51eee6d7" providerId="LiveId" clId="{2ACF24A0-A8DA-4A87-BB8D-5EC41C6A242C}" dt="2024-10-01T19:45:48.987" v="701" actId="1076"/>
          <ac:picMkLst>
            <pc:docMk/>
            <pc:sldMk cId="1585179329" sldId="361"/>
            <ac:picMk id="34818" creationId="{4BAE7D71-B66F-B8BE-8AD1-37C1C6D17622}"/>
          </ac:picMkLst>
        </pc:picChg>
        <pc:picChg chg="del">
          <ac:chgData name="Lect. Deepak Singhal" userId="9a87b1ad51eee6d7" providerId="LiveId" clId="{2ACF24A0-A8DA-4A87-BB8D-5EC41C6A242C}" dt="2024-10-01T19:45:42.365" v="699" actId="478"/>
          <ac:picMkLst>
            <pc:docMk/>
            <pc:sldMk cId="1585179329" sldId="361"/>
            <ac:picMk id="36866" creationId="{F9968F60-A947-D26D-D579-672C3572C71A}"/>
          </ac:picMkLst>
        </pc:picChg>
      </pc:sldChg>
      <pc:sldChg chg="addSp delSp modSp mod">
        <pc:chgData name="Lect. Deepak Singhal" userId="9a87b1ad51eee6d7" providerId="LiveId" clId="{2ACF24A0-A8DA-4A87-BB8D-5EC41C6A242C}" dt="2024-10-01T19:46:51.299" v="715" actId="1076"/>
        <pc:sldMkLst>
          <pc:docMk/>
          <pc:sldMk cId="892247177" sldId="362"/>
        </pc:sldMkLst>
        <pc:spChg chg="mod">
          <ac:chgData name="Lect. Deepak Singhal" userId="9a87b1ad51eee6d7" providerId="LiveId" clId="{2ACF24A0-A8DA-4A87-BB8D-5EC41C6A242C}" dt="2024-10-01T19:46:27.891" v="710" actId="403"/>
          <ac:spMkLst>
            <pc:docMk/>
            <pc:sldMk cId="892247177" sldId="362"/>
            <ac:spMk id="4" creationId="{52BB7055-841F-D8C5-990E-A257715C473C}"/>
          </ac:spMkLst>
        </pc:spChg>
        <pc:spChg chg="mod">
          <ac:chgData name="Lect. Deepak Singhal" userId="9a87b1ad51eee6d7" providerId="LiveId" clId="{2ACF24A0-A8DA-4A87-BB8D-5EC41C6A242C}" dt="2024-10-01T19:46:51.299" v="715" actId="1076"/>
          <ac:spMkLst>
            <pc:docMk/>
            <pc:sldMk cId="892247177" sldId="362"/>
            <ac:spMk id="9" creationId="{FF36E033-19EB-F592-0576-B7CCFFF07D75}"/>
          </ac:spMkLst>
        </pc:spChg>
        <pc:picChg chg="mod">
          <ac:chgData name="Lect. Deepak Singhal" userId="9a87b1ad51eee6d7" providerId="LiveId" clId="{2ACF24A0-A8DA-4A87-BB8D-5EC41C6A242C}" dt="2024-10-01T19:46:17.144" v="704" actId="1076"/>
          <ac:picMkLst>
            <pc:docMk/>
            <pc:sldMk cId="892247177" sldId="362"/>
            <ac:picMk id="8" creationId="{7B4DE3C7-B5F0-9559-61CB-05B0C1BD1D85}"/>
          </ac:picMkLst>
        </pc:picChg>
        <pc:picChg chg="add mod">
          <ac:chgData name="Lect. Deepak Singhal" userId="9a87b1ad51eee6d7" providerId="LiveId" clId="{2ACF24A0-A8DA-4A87-BB8D-5EC41C6A242C}" dt="2024-10-01T19:46:47.308" v="714" actId="1076"/>
          <ac:picMkLst>
            <pc:docMk/>
            <pc:sldMk cId="892247177" sldId="362"/>
            <ac:picMk id="35842" creationId="{9212F5C8-6EA9-BB9F-FBCB-0260EEF26B66}"/>
          </ac:picMkLst>
        </pc:picChg>
        <pc:picChg chg="del">
          <ac:chgData name="Lect. Deepak Singhal" userId="9a87b1ad51eee6d7" providerId="LiveId" clId="{2ACF24A0-A8DA-4A87-BB8D-5EC41C6A242C}" dt="2024-10-01T19:46:41.878" v="711" actId="478"/>
          <ac:picMkLst>
            <pc:docMk/>
            <pc:sldMk cId="892247177" sldId="362"/>
            <ac:picMk id="37890" creationId="{F9AFA265-A34D-7636-F301-37C544F780CE}"/>
          </ac:picMkLst>
        </pc:picChg>
      </pc:sldChg>
      <pc:sldChg chg="addSp delSp modSp mod">
        <pc:chgData name="Lect. Deepak Singhal" userId="9a87b1ad51eee6d7" providerId="LiveId" clId="{2ACF24A0-A8DA-4A87-BB8D-5EC41C6A242C}" dt="2024-10-01T19:49:07.755" v="750" actId="1076"/>
        <pc:sldMkLst>
          <pc:docMk/>
          <pc:sldMk cId="3614305272" sldId="363"/>
        </pc:sldMkLst>
        <pc:spChg chg="mod">
          <ac:chgData name="Lect. Deepak Singhal" userId="9a87b1ad51eee6d7" providerId="LiveId" clId="{2ACF24A0-A8DA-4A87-BB8D-5EC41C6A242C}" dt="2024-10-01T19:48:03.876" v="734" actId="403"/>
          <ac:spMkLst>
            <pc:docMk/>
            <pc:sldMk cId="3614305272" sldId="363"/>
            <ac:spMk id="4" creationId="{52BB7055-841F-D8C5-990E-A257715C473C}"/>
          </ac:spMkLst>
        </pc:spChg>
        <pc:spChg chg="mod">
          <ac:chgData name="Lect. Deepak Singhal" userId="9a87b1ad51eee6d7" providerId="LiveId" clId="{2ACF24A0-A8DA-4A87-BB8D-5EC41C6A242C}" dt="2024-10-01T19:49:07.755" v="750" actId="1076"/>
          <ac:spMkLst>
            <pc:docMk/>
            <pc:sldMk cId="3614305272" sldId="363"/>
            <ac:spMk id="9" creationId="{D7CE92A7-8FCB-2E60-4FE0-B60BD0E189AB}"/>
          </ac:spMkLst>
        </pc:spChg>
        <pc:spChg chg="add mod">
          <ac:chgData name="Lect. Deepak Singhal" userId="9a87b1ad51eee6d7" providerId="LiveId" clId="{2ACF24A0-A8DA-4A87-BB8D-5EC41C6A242C}" dt="2024-10-01T19:48:47.528" v="741"/>
          <ac:spMkLst>
            <pc:docMk/>
            <pc:sldMk cId="3614305272" sldId="363"/>
            <ac:spMk id="11" creationId="{304A3B21-4FDF-01D7-A207-0A069674AB86}"/>
          </ac:spMkLst>
        </pc:spChg>
        <pc:picChg chg="mod">
          <ac:chgData name="Lect. Deepak Singhal" userId="9a87b1ad51eee6d7" providerId="LiveId" clId="{2ACF24A0-A8DA-4A87-BB8D-5EC41C6A242C}" dt="2024-10-01T19:48:27.494" v="739" actId="1076"/>
          <ac:picMkLst>
            <pc:docMk/>
            <pc:sldMk cId="3614305272" sldId="363"/>
            <ac:picMk id="8" creationId="{C8ED79C3-BBCF-3539-9C31-DD4D69CC378E}"/>
          </ac:picMkLst>
        </pc:picChg>
        <pc:picChg chg="add mod">
          <ac:chgData name="Lect. Deepak Singhal" userId="9a87b1ad51eee6d7" providerId="LiveId" clId="{2ACF24A0-A8DA-4A87-BB8D-5EC41C6A242C}" dt="2024-10-01T19:49:03.831" v="749" actId="1076"/>
          <ac:picMkLst>
            <pc:docMk/>
            <pc:sldMk cId="3614305272" sldId="363"/>
            <ac:picMk id="12" creationId="{88AA7EF0-8AEA-04D8-A299-064E53E073B5}"/>
          </ac:picMkLst>
        </pc:picChg>
        <pc:picChg chg="add mod">
          <ac:chgData name="Lect. Deepak Singhal" userId="9a87b1ad51eee6d7" providerId="LiveId" clId="{2ACF24A0-A8DA-4A87-BB8D-5EC41C6A242C}" dt="2024-10-01T19:49:01.363" v="748" actId="14100"/>
          <ac:picMkLst>
            <pc:docMk/>
            <pc:sldMk cId="3614305272" sldId="363"/>
            <ac:picMk id="36866" creationId="{815C3E66-013A-DAB2-3570-A780922DAE59}"/>
          </ac:picMkLst>
        </pc:picChg>
        <pc:picChg chg="del">
          <ac:chgData name="Lect. Deepak Singhal" userId="9a87b1ad51eee6d7" providerId="LiveId" clId="{2ACF24A0-A8DA-4A87-BB8D-5EC41C6A242C}" dt="2024-10-01T19:48:16.356" v="735" actId="478"/>
          <ac:picMkLst>
            <pc:docMk/>
            <pc:sldMk cId="3614305272" sldId="363"/>
            <ac:picMk id="38914" creationId="{09E64C21-F68B-E6B3-985C-AD1C30AB50B9}"/>
          </ac:picMkLst>
        </pc:picChg>
      </pc:sldChg>
      <pc:sldChg chg="addSp delSp modSp mod">
        <pc:chgData name="Lect. Deepak Singhal" userId="9a87b1ad51eee6d7" providerId="LiveId" clId="{2ACF24A0-A8DA-4A87-BB8D-5EC41C6A242C}" dt="2024-10-01T19:51:10.178" v="785" actId="404"/>
        <pc:sldMkLst>
          <pc:docMk/>
          <pc:sldMk cId="3932653572" sldId="364"/>
        </pc:sldMkLst>
        <pc:spChg chg="mod">
          <ac:chgData name="Lect. Deepak Singhal" userId="9a87b1ad51eee6d7" providerId="LiveId" clId="{2ACF24A0-A8DA-4A87-BB8D-5EC41C6A242C}" dt="2024-10-01T19:51:10.178" v="785" actId="404"/>
          <ac:spMkLst>
            <pc:docMk/>
            <pc:sldMk cId="3932653572" sldId="364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19:49:42.631" v="757" actId="1076"/>
          <ac:picMkLst>
            <pc:docMk/>
            <pc:sldMk cId="3932653572" sldId="364"/>
            <ac:picMk id="8" creationId="{BB3F78DC-7B6A-69A6-F0F6-BEC94A440E8B}"/>
          </ac:picMkLst>
        </pc:picChg>
        <pc:picChg chg="add mod">
          <ac:chgData name="Lect. Deepak Singhal" userId="9a87b1ad51eee6d7" providerId="LiveId" clId="{2ACF24A0-A8DA-4A87-BB8D-5EC41C6A242C}" dt="2024-10-01T19:50:34.170" v="776" actId="14100"/>
          <ac:picMkLst>
            <pc:docMk/>
            <pc:sldMk cId="3932653572" sldId="364"/>
            <ac:picMk id="37890" creationId="{2A01753D-02A9-94F3-4D81-723E4468B350}"/>
          </ac:picMkLst>
        </pc:picChg>
        <pc:picChg chg="add mod">
          <ac:chgData name="Lect. Deepak Singhal" userId="9a87b1ad51eee6d7" providerId="LiveId" clId="{2ACF24A0-A8DA-4A87-BB8D-5EC41C6A242C}" dt="2024-10-01T19:50:53.928" v="779" actId="1076"/>
          <ac:picMkLst>
            <pc:docMk/>
            <pc:sldMk cId="3932653572" sldId="364"/>
            <ac:picMk id="37892" creationId="{E5F54AEB-54A9-20A9-E1A5-0F0A20084692}"/>
          </ac:picMkLst>
        </pc:picChg>
        <pc:picChg chg="del">
          <ac:chgData name="Lect. Deepak Singhal" userId="9a87b1ad51eee6d7" providerId="LiveId" clId="{2ACF24A0-A8DA-4A87-BB8D-5EC41C6A242C}" dt="2024-10-01T19:50:19.561" v="770" actId="478"/>
          <ac:picMkLst>
            <pc:docMk/>
            <pc:sldMk cId="3932653572" sldId="364"/>
            <ac:picMk id="39938" creationId="{EE28C0C7-4651-B73A-67A2-917C9535E09B}"/>
          </ac:picMkLst>
        </pc:picChg>
      </pc:sldChg>
      <pc:sldChg chg="addSp delSp modSp mod">
        <pc:chgData name="Lect. Deepak Singhal" userId="9a87b1ad51eee6d7" providerId="LiveId" clId="{2ACF24A0-A8DA-4A87-BB8D-5EC41C6A242C}" dt="2024-10-01T19:51:57.361" v="796" actId="1076"/>
        <pc:sldMkLst>
          <pc:docMk/>
          <pc:sldMk cId="659223651" sldId="365"/>
        </pc:sldMkLst>
        <pc:spChg chg="mod">
          <ac:chgData name="Lect. Deepak Singhal" userId="9a87b1ad51eee6d7" providerId="LiveId" clId="{2ACF24A0-A8DA-4A87-BB8D-5EC41C6A242C}" dt="2024-10-01T19:51:37.920" v="792" actId="20577"/>
          <ac:spMkLst>
            <pc:docMk/>
            <pc:sldMk cId="659223651" sldId="365"/>
            <ac:spMk id="4" creationId="{52BB7055-841F-D8C5-990E-A257715C473C}"/>
          </ac:spMkLst>
        </pc:spChg>
        <pc:spChg chg="add mod">
          <ac:chgData name="Lect. Deepak Singhal" userId="9a87b1ad51eee6d7" providerId="LiveId" clId="{2ACF24A0-A8DA-4A87-BB8D-5EC41C6A242C}" dt="2024-10-01T19:51:52.899" v="794"/>
          <ac:spMkLst>
            <pc:docMk/>
            <pc:sldMk cId="659223651" sldId="365"/>
            <ac:spMk id="11" creationId="{E1FF90C5-37E9-CDC6-3A4B-18AABC05A7AA}"/>
          </ac:spMkLst>
        </pc:spChg>
        <pc:picChg chg="add mod">
          <ac:chgData name="Lect. Deepak Singhal" userId="9a87b1ad51eee6d7" providerId="LiveId" clId="{2ACF24A0-A8DA-4A87-BB8D-5EC41C6A242C}" dt="2024-10-01T19:51:57.361" v="796" actId="1076"/>
          <ac:picMkLst>
            <pc:docMk/>
            <pc:sldMk cId="659223651" sldId="365"/>
            <ac:picMk id="12" creationId="{AAD20B79-6C3A-05BA-5475-C0B2CBD9A784}"/>
          </ac:picMkLst>
        </pc:picChg>
        <pc:picChg chg="del">
          <ac:chgData name="Lect. Deepak Singhal" userId="9a87b1ad51eee6d7" providerId="LiveId" clId="{2ACF24A0-A8DA-4A87-BB8D-5EC41C6A242C}" dt="2024-10-01T19:51:51.791" v="793" actId="478"/>
          <ac:picMkLst>
            <pc:docMk/>
            <pc:sldMk cId="659223651" sldId="365"/>
            <ac:picMk id="40962" creationId="{9C594224-5D27-13C9-9B89-7707ED8D6B4F}"/>
          </ac:picMkLst>
        </pc:picChg>
      </pc:sldChg>
      <pc:sldChg chg="modSp mod">
        <pc:chgData name="Lect. Deepak Singhal" userId="9a87b1ad51eee6d7" providerId="LiveId" clId="{2ACF24A0-A8DA-4A87-BB8D-5EC41C6A242C}" dt="2024-10-01T19:12:14.627" v="8" actId="20577"/>
        <pc:sldMkLst>
          <pc:docMk/>
          <pc:sldMk cId="1720738455" sldId="366"/>
        </pc:sldMkLst>
        <pc:spChg chg="mod">
          <ac:chgData name="Lect. Deepak Singhal" userId="9a87b1ad51eee6d7" providerId="LiveId" clId="{2ACF24A0-A8DA-4A87-BB8D-5EC41C6A242C}" dt="2024-10-01T19:12:14.627" v="8" actId="20577"/>
          <ac:spMkLst>
            <pc:docMk/>
            <pc:sldMk cId="1720738455" sldId="366"/>
            <ac:spMk id="2" creationId="{00000000-0000-0000-0000-000000000000}"/>
          </ac:spMkLst>
        </pc:spChg>
      </pc:sldChg>
      <pc:sldChg chg="addSp delSp modSp add mod">
        <pc:chgData name="Lect. Deepak Singhal" userId="9a87b1ad51eee6d7" providerId="LiveId" clId="{2ACF24A0-A8DA-4A87-BB8D-5EC41C6A242C}" dt="2024-10-01T19:52:57.536" v="823" actId="1076"/>
        <pc:sldMkLst>
          <pc:docMk/>
          <pc:sldMk cId="4133261436" sldId="367"/>
        </pc:sldMkLst>
        <pc:spChg chg="mod">
          <ac:chgData name="Lect. Deepak Singhal" userId="9a87b1ad51eee6d7" providerId="LiveId" clId="{2ACF24A0-A8DA-4A87-BB8D-5EC41C6A242C}" dt="2024-10-01T19:52:35.504" v="819" actId="1076"/>
          <ac:spMkLst>
            <pc:docMk/>
            <pc:sldMk cId="4133261436" sldId="367"/>
            <ac:spMk id="4" creationId="{52BB7055-841F-D8C5-990E-A257715C473C}"/>
          </ac:spMkLst>
        </pc:spChg>
        <pc:spChg chg="mod">
          <ac:chgData name="Lect. Deepak Singhal" userId="9a87b1ad51eee6d7" providerId="LiveId" clId="{2ACF24A0-A8DA-4A87-BB8D-5EC41C6A242C}" dt="2024-10-01T19:52:57.536" v="823" actId="1076"/>
          <ac:spMkLst>
            <pc:docMk/>
            <pc:sldMk cId="4133261436" sldId="367"/>
            <ac:spMk id="9" creationId="{D772E07F-DA24-7DD0-FBE7-9F1D73F5B2D4}"/>
          </ac:spMkLst>
        </pc:spChg>
        <pc:picChg chg="del">
          <ac:chgData name="Lect. Deepak Singhal" userId="9a87b1ad51eee6d7" providerId="LiveId" clId="{2ACF24A0-A8DA-4A87-BB8D-5EC41C6A242C}" dt="2024-10-01T19:52:45.304" v="820" actId="478"/>
          <ac:picMkLst>
            <pc:docMk/>
            <pc:sldMk cId="4133261436" sldId="367"/>
            <ac:picMk id="12" creationId="{AAD20B79-6C3A-05BA-5475-C0B2CBD9A784}"/>
          </ac:picMkLst>
        </pc:picChg>
        <pc:picChg chg="add mod">
          <ac:chgData name="Lect. Deepak Singhal" userId="9a87b1ad51eee6d7" providerId="LiveId" clId="{2ACF24A0-A8DA-4A87-BB8D-5EC41C6A242C}" dt="2024-10-01T19:52:52.839" v="822" actId="1076"/>
          <ac:picMkLst>
            <pc:docMk/>
            <pc:sldMk cId="4133261436" sldId="367"/>
            <ac:picMk id="54274" creationId="{50E65594-7644-FF24-52A6-78532B29152D}"/>
          </ac:picMkLst>
        </pc:picChg>
      </pc:sldChg>
      <pc:sldChg chg="addSp delSp modSp add mod">
        <pc:chgData name="Lect. Deepak Singhal" userId="9a87b1ad51eee6d7" providerId="LiveId" clId="{2ACF24A0-A8DA-4A87-BB8D-5EC41C6A242C}" dt="2024-10-01T19:53:41.261" v="834" actId="1076"/>
        <pc:sldMkLst>
          <pc:docMk/>
          <pc:sldMk cId="453067518" sldId="368"/>
        </pc:sldMkLst>
        <pc:spChg chg="mod">
          <ac:chgData name="Lect. Deepak Singhal" userId="9a87b1ad51eee6d7" providerId="LiveId" clId="{2ACF24A0-A8DA-4A87-BB8D-5EC41C6A242C}" dt="2024-10-01T19:53:18.616" v="829" actId="1076"/>
          <ac:spMkLst>
            <pc:docMk/>
            <pc:sldMk cId="453067518" sldId="368"/>
            <ac:spMk id="4" creationId="{52BB7055-841F-D8C5-990E-A257715C473C}"/>
          </ac:spMkLst>
        </pc:spChg>
        <pc:spChg chg="mod">
          <ac:chgData name="Lect. Deepak Singhal" userId="9a87b1ad51eee6d7" providerId="LiveId" clId="{2ACF24A0-A8DA-4A87-BB8D-5EC41C6A242C}" dt="2024-10-01T19:53:41.261" v="834" actId="1076"/>
          <ac:spMkLst>
            <pc:docMk/>
            <pc:sldMk cId="453067518" sldId="368"/>
            <ac:spMk id="9" creationId="{D772E07F-DA24-7DD0-FBE7-9F1D73F5B2D4}"/>
          </ac:spMkLst>
        </pc:spChg>
        <pc:picChg chg="del">
          <ac:chgData name="Lect. Deepak Singhal" userId="9a87b1ad51eee6d7" providerId="LiveId" clId="{2ACF24A0-A8DA-4A87-BB8D-5EC41C6A242C}" dt="2024-10-01T19:53:31.260" v="830" actId="478"/>
          <ac:picMkLst>
            <pc:docMk/>
            <pc:sldMk cId="453067518" sldId="368"/>
            <ac:picMk id="12" creationId="{AAD20B79-6C3A-05BA-5475-C0B2CBD9A784}"/>
          </ac:picMkLst>
        </pc:picChg>
        <pc:picChg chg="add mod">
          <ac:chgData name="Lect. Deepak Singhal" userId="9a87b1ad51eee6d7" providerId="LiveId" clId="{2ACF24A0-A8DA-4A87-BB8D-5EC41C6A242C}" dt="2024-10-01T19:53:37.286" v="833" actId="1076"/>
          <ac:picMkLst>
            <pc:docMk/>
            <pc:sldMk cId="453067518" sldId="368"/>
            <ac:picMk id="53250" creationId="{04CB18A4-6C91-04B0-DAFF-729624A47FE5}"/>
          </ac:picMkLst>
        </pc:picChg>
      </pc:sldChg>
      <pc:sldChg chg="addSp delSp modSp add mod">
        <pc:chgData name="Lect. Deepak Singhal" userId="9a87b1ad51eee6d7" providerId="LiveId" clId="{2ACF24A0-A8DA-4A87-BB8D-5EC41C6A242C}" dt="2024-10-01T19:54:57.028" v="853" actId="1076"/>
        <pc:sldMkLst>
          <pc:docMk/>
          <pc:sldMk cId="2114896743" sldId="369"/>
        </pc:sldMkLst>
        <pc:spChg chg="mod">
          <ac:chgData name="Lect. Deepak Singhal" userId="9a87b1ad51eee6d7" providerId="LiveId" clId="{2ACF24A0-A8DA-4A87-BB8D-5EC41C6A242C}" dt="2024-10-01T19:54:34.201" v="849" actId="255"/>
          <ac:spMkLst>
            <pc:docMk/>
            <pc:sldMk cId="2114896743" sldId="369"/>
            <ac:spMk id="4" creationId="{52BB7055-841F-D8C5-990E-A257715C473C}"/>
          </ac:spMkLst>
        </pc:spChg>
        <pc:spChg chg="mod">
          <ac:chgData name="Lect. Deepak Singhal" userId="9a87b1ad51eee6d7" providerId="LiveId" clId="{2ACF24A0-A8DA-4A87-BB8D-5EC41C6A242C}" dt="2024-10-01T19:54:57.028" v="853" actId="1076"/>
          <ac:spMkLst>
            <pc:docMk/>
            <pc:sldMk cId="2114896743" sldId="369"/>
            <ac:spMk id="9" creationId="{D772E07F-DA24-7DD0-FBE7-9F1D73F5B2D4}"/>
          </ac:spMkLst>
        </pc:spChg>
        <pc:picChg chg="del">
          <ac:chgData name="Lect. Deepak Singhal" userId="9a87b1ad51eee6d7" providerId="LiveId" clId="{2ACF24A0-A8DA-4A87-BB8D-5EC41C6A242C}" dt="2024-10-01T19:54:48.401" v="850" actId="478"/>
          <ac:picMkLst>
            <pc:docMk/>
            <pc:sldMk cId="2114896743" sldId="369"/>
            <ac:picMk id="12" creationId="{AAD20B79-6C3A-05BA-5475-C0B2CBD9A784}"/>
          </ac:picMkLst>
        </pc:picChg>
        <pc:picChg chg="add mod">
          <ac:chgData name="Lect. Deepak Singhal" userId="9a87b1ad51eee6d7" providerId="LiveId" clId="{2ACF24A0-A8DA-4A87-BB8D-5EC41C6A242C}" dt="2024-10-01T19:54:52.225" v="852" actId="1076"/>
          <ac:picMkLst>
            <pc:docMk/>
            <pc:sldMk cId="2114896743" sldId="369"/>
            <ac:picMk id="52226" creationId="{8A55BB47-8F1A-A7C6-29A9-A28F027C9AF3}"/>
          </ac:picMkLst>
        </pc:picChg>
      </pc:sldChg>
      <pc:sldChg chg="addSp delSp modSp add mod">
        <pc:chgData name="Lect. Deepak Singhal" userId="9a87b1ad51eee6d7" providerId="LiveId" clId="{2ACF24A0-A8DA-4A87-BB8D-5EC41C6A242C}" dt="2024-10-01T19:56:04.102" v="873" actId="1076"/>
        <pc:sldMkLst>
          <pc:docMk/>
          <pc:sldMk cId="1771895491" sldId="370"/>
        </pc:sldMkLst>
        <pc:spChg chg="mod">
          <ac:chgData name="Lect. Deepak Singhal" userId="9a87b1ad51eee6d7" providerId="LiveId" clId="{2ACF24A0-A8DA-4A87-BB8D-5EC41C6A242C}" dt="2024-10-01T19:55:40.652" v="868" actId="255"/>
          <ac:spMkLst>
            <pc:docMk/>
            <pc:sldMk cId="1771895491" sldId="370"/>
            <ac:spMk id="4" creationId="{52BB7055-841F-D8C5-990E-A257715C473C}"/>
          </ac:spMkLst>
        </pc:spChg>
        <pc:spChg chg="mod">
          <ac:chgData name="Lect. Deepak Singhal" userId="9a87b1ad51eee6d7" providerId="LiveId" clId="{2ACF24A0-A8DA-4A87-BB8D-5EC41C6A242C}" dt="2024-10-01T19:56:04.102" v="873" actId="1076"/>
          <ac:spMkLst>
            <pc:docMk/>
            <pc:sldMk cId="1771895491" sldId="370"/>
            <ac:spMk id="9" creationId="{D772E07F-DA24-7DD0-FBE7-9F1D73F5B2D4}"/>
          </ac:spMkLst>
        </pc:spChg>
        <pc:picChg chg="del">
          <ac:chgData name="Lect. Deepak Singhal" userId="9a87b1ad51eee6d7" providerId="LiveId" clId="{2ACF24A0-A8DA-4A87-BB8D-5EC41C6A242C}" dt="2024-10-01T19:55:53.883" v="869" actId="478"/>
          <ac:picMkLst>
            <pc:docMk/>
            <pc:sldMk cId="1771895491" sldId="370"/>
            <ac:picMk id="12" creationId="{AAD20B79-6C3A-05BA-5475-C0B2CBD9A784}"/>
          </ac:picMkLst>
        </pc:picChg>
        <pc:picChg chg="add mod">
          <ac:chgData name="Lect. Deepak Singhal" userId="9a87b1ad51eee6d7" providerId="LiveId" clId="{2ACF24A0-A8DA-4A87-BB8D-5EC41C6A242C}" dt="2024-10-01T19:55:59.430" v="872" actId="1076"/>
          <ac:picMkLst>
            <pc:docMk/>
            <pc:sldMk cId="1771895491" sldId="370"/>
            <ac:picMk id="51202" creationId="{EAB57B04-760B-6777-61B0-D2AAA7D75A12}"/>
          </ac:picMkLst>
        </pc:picChg>
      </pc:sldChg>
      <pc:sldChg chg="addSp delSp modSp add mod">
        <pc:chgData name="Lect. Deepak Singhal" userId="9a87b1ad51eee6d7" providerId="LiveId" clId="{2ACF24A0-A8DA-4A87-BB8D-5EC41C6A242C}" dt="2024-10-01T19:57:30.497" v="900" actId="478"/>
        <pc:sldMkLst>
          <pc:docMk/>
          <pc:sldMk cId="2843287526" sldId="371"/>
        </pc:sldMkLst>
        <pc:spChg chg="mod">
          <ac:chgData name="Lect. Deepak Singhal" userId="9a87b1ad51eee6d7" providerId="LiveId" clId="{2ACF24A0-A8DA-4A87-BB8D-5EC41C6A242C}" dt="2024-10-01T19:56:38.990" v="883" actId="1076"/>
          <ac:spMkLst>
            <pc:docMk/>
            <pc:sldMk cId="2843287526" sldId="371"/>
            <ac:spMk id="4" creationId="{52BB7055-841F-D8C5-990E-A257715C473C}"/>
          </ac:spMkLst>
        </pc:spChg>
        <pc:spChg chg="del">
          <ac:chgData name="Lect. Deepak Singhal" userId="9a87b1ad51eee6d7" providerId="LiveId" clId="{2ACF24A0-A8DA-4A87-BB8D-5EC41C6A242C}" dt="2024-10-01T19:57:30.497" v="900" actId="478"/>
          <ac:spMkLst>
            <pc:docMk/>
            <pc:sldMk cId="2843287526" sldId="371"/>
            <ac:spMk id="11" creationId="{E1FF90C5-37E9-CDC6-3A4B-18AABC05A7AA}"/>
          </ac:spMkLst>
        </pc:spChg>
        <pc:picChg chg="mod">
          <ac:chgData name="Lect. Deepak Singhal" userId="9a87b1ad51eee6d7" providerId="LiveId" clId="{2ACF24A0-A8DA-4A87-BB8D-5EC41C6A242C}" dt="2024-10-01T19:56:51.432" v="886" actId="1076"/>
          <ac:picMkLst>
            <pc:docMk/>
            <pc:sldMk cId="2843287526" sldId="371"/>
            <ac:picMk id="8" creationId="{3B1B978F-3F19-E706-0137-2D4E2A93AECD}"/>
          </ac:picMkLst>
        </pc:picChg>
        <pc:picChg chg="del">
          <ac:chgData name="Lect. Deepak Singhal" userId="9a87b1ad51eee6d7" providerId="LiveId" clId="{2ACF24A0-A8DA-4A87-BB8D-5EC41C6A242C}" dt="2024-10-01T19:56:48.080" v="884" actId="478"/>
          <ac:picMkLst>
            <pc:docMk/>
            <pc:sldMk cId="2843287526" sldId="371"/>
            <ac:picMk id="12" creationId="{AAD20B79-6C3A-05BA-5475-C0B2CBD9A784}"/>
          </ac:picMkLst>
        </pc:picChg>
        <pc:picChg chg="add mod">
          <ac:chgData name="Lect. Deepak Singhal" userId="9a87b1ad51eee6d7" providerId="LiveId" clId="{2ACF24A0-A8DA-4A87-BB8D-5EC41C6A242C}" dt="2024-10-01T19:56:59.639" v="891" actId="1076"/>
          <ac:picMkLst>
            <pc:docMk/>
            <pc:sldMk cId="2843287526" sldId="371"/>
            <ac:picMk id="50178" creationId="{185B57CE-5A75-A36F-F718-1F7C0BA9C7AB}"/>
          </ac:picMkLst>
        </pc:picChg>
        <pc:picChg chg="add mod">
          <ac:chgData name="Lect. Deepak Singhal" userId="9a87b1ad51eee6d7" providerId="LiveId" clId="{2ACF24A0-A8DA-4A87-BB8D-5EC41C6A242C}" dt="2024-10-01T19:57:27.917" v="899" actId="14100"/>
          <ac:picMkLst>
            <pc:docMk/>
            <pc:sldMk cId="2843287526" sldId="371"/>
            <ac:picMk id="50180" creationId="{AED97E21-7F5D-C3A4-F407-7E52E30ACAEE}"/>
          </ac:picMkLst>
        </pc:picChg>
      </pc:sldChg>
      <pc:sldChg chg="addSp delSp modSp add mod">
        <pc:chgData name="Lect. Deepak Singhal" userId="9a87b1ad51eee6d7" providerId="LiveId" clId="{2ACF24A0-A8DA-4A87-BB8D-5EC41C6A242C}" dt="2024-10-01T20:02:35.802" v="1018" actId="403"/>
        <pc:sldMkLst>
          <pc:docMk/>
          <pc:sldMk cId="4120228861" sldId="372"/>
        </pc:sldMkLst>
        <pc:spChg chg="mod">
          <ac:chgData name="Lect. Deepak Singhal" userId="9a87b1ad51eee6d7" providerId="LiveId" clId="{2ACF24A0-A8DA-4A87-BB8D-5EC41C6A242C}" dt="2024-10-01T20:02:35.802" v="1018" actId="403"/>
          <ac:spMkLst>
            <pc:docMk/>
            <pc:sldMk cId="4120228861" sldId="372"/>
            <ac:spMk id="4" creationId="{52BB7055-841F-D8C5-990E-A257715C473C}"/>
          </ac:spMkLst>
        </pc:spChg>
        <pc:spChg chg="mod">
          <ac:chgData name="Lect. Deepak Singhal" userId="9a87b1ad51eee6d7" providerId="LiveId" clId="{2ACF24A0-A8DA-4A87-BB8D-5EC41C6A242C}" dt="2024-10-01T20:02:31.880" v="1017" actId="1076"/>
          <ac:spMkLst>
            <pc:docMk/>
            <pc:sldMk cId="4120228861" sldId="372"/>
            <ac:spMk id="9" creationId="{D772E07F-DA24-7DD0-FBE7-9F1D73F5B2D4}"/>
          </ac:spMkLst>
        </pc:spChg>
        <pc:spChg chg="add mod">
          <ac:chgData name="Lect. Deepak Singhal" userId="9a87b1ad51eee6d7" providerId="LiveId" clId="{2ACF24A0-A8DA-4A87-BB8D-5EC41C6A242C}" dt="2024-10-01T20:02:00.758" v="1011" actId="1076"/>
          <ac:spMkLst>
            <pc:docMk/>
            <pc:sldMk cId="4120228861" sldId="372"/>
            <ac:spMk id="13" creationId="{A78829F2-F243-3CD1-53A2-9B94FEDBB390}"/>
          </ac:spMkLst>
        </pc:spChg>
        <pc:picChg chg="mod">
          <ac:chgData name="Lect. Deepak Singhal" userId="9a87b1ad51eee6d7" providerId="LiveId" clId="{2ACF24A0-A8DA-4A87-BB8D-5EC41C6A242C}" dt="2024-10-01T20:02:28.326" v="1016" actId="1076"/>
          <ac:picMkLst>
            <pc:docMk/>
            <pc:sldMk cId="4120228861" sldId="372"/>
            <ac:picMk id="8" creationId="{3B1B978F-3F19-E706-0137-2D4E2A93AECD}"/>
          </ac:picMkLst>
        </pc:picChg>
        <pc:picChg chg="del">
          <ac:chgData name="Lect. Deepak Singhal" userId="9a87b1ad51eee6d7" providerId="LiveId" clId="{2ACF24A0-A8DA-4A87-BB8D-5EC41C6A242C}" dt="2024-10-01T20:02:17.089" v="1012" actId="478"/>
          <ac:picMkLst>
            <pc:docMk/>
            <pc:sldMk cId="4120228861" sldId="372"/>
            <ac:picMk id="12" creationId="{AAD20B79-6C3A-05BA-5475-C0B2CBD9A784}"/>
          </ac:picMkLst>
        </pc:picChg>
        <pc:picChg chg="add mod">
          <ac:chgData name="Lect. Deepak Singhal" userId="9a87b1ad51eee6d7" providerId="LiveId" clId="{2ACF24A0-A8DA-4A87-BB8D-5EC41C6A242C}" dt="2024-10-01T20:02:23.825" v="1015" actId="1076"/>
          <ac:picMkLst>
            <pc:docMk/>
            <pc:sldMk cId="4120228861" sldId="372"/>
            <ac:picMk id="49154" creationId="{EC8F0E34-6075-C51A-1737-6161672909DF}"/>
          </ac:picMkLst>
        </pc:picChg>
      </pc:sldChg>
      <pc:sldChg chg="addSp delSp modSp add mod">
        <pc:chgData name="Lect. Deepak Singhal" userId="9a87b1ad51eee6d7" providerId="LiveId" clId="{2ACF24A0-A8DA-4A87-BB8D-5EC41C6A242C}" dt="2024-10-01T20:03:27.918" v="1026" actId="1076"/>
        <pc:sldMkLst>
          <pc:docMk/>
          <pc:sldMk cId="2353652751" sldId="373"/>
        </pc:sldMkLst>
        <pc:spChg chg="mod">
          <ac:chgData name="Lect. Deepak Singhal" userId="9a87b1ad51eee6d7" providerId="LiveId" clId="{2ACF24A0-A8DA-4A87-BB8D-5EC41C6A242C}" dt="2024-10-01T20:02:56.954" v="1021" actId="403"/>
          <ac:spMkLst>
            <pc:docMk/>
            <pc:sldMk cId="2353652751" sldId="373"/>
            <ac:spMk id="4" creationId="{52BB7055-841F-D8C5-990E-A257715C473C}"/>
          </ac:spMkLst>
        </pc:spChg>
        <pc:spChg chg="mod">
          <ac:chgData name="Lect. Deepak Singhal" userId="9a87b1ad51eee6d7" providerId="LiveId" clId="{2ACF24A0-A8DA-4A87-BB8D-5EC41C6A242C}" dt="2024-10-01T20:03:24.903" v="1025" actId="1076"/>
          <ac:spMkLst>
            <pc:docMk/>
            <pc:sldMk cId="2353652751" sldId="373"/>
            <ac:spMk id="9" creationId="{D772E07F-DA24-7DD0-FBE7-9F1D73F5B2D4}"/>
          </ac:spMkLst>
        </pc:spChg>
        <pc:picChg chg="mod">
          <ac:chgData name="Lect. Deepak Singhal" userId="9a87b1ad51eee6d7" providerId="LiveId" clId="{2ACF24A0-A8DA-4A87-BB8D-5EC41C6A242C}" dt="2024-10-01T20:03:27.918" v="1026" actId="1076"/>
          <ac:picMkLst>
            <pc:docMk/>
            <pc:sldMk cId="2353652751" sldId="373"/>
            <ac:picMk id="8" creationId="{3B1B978F-3F19-E706-0137-2D4E2A93AECD}"/>
          </ac:picMkLst>
        </pc:picChg>
        <pc:picChg chg="del">
          <ac:chgData name="Lect. Deepak Singhal" userId="9a87b1ad51eee6d7" providerId="LiveId" clId="{2ACF24A0-A8DA-4A87-BB8D-5EC41C6A242C}" dt="2024-10-01T20:03:16.198" v="1022" actId="478"/>
          <ac:picMkLst>
            <pc:docMk/>
            <pc:sldMk cId="2353652751" sldId="373"/>
            <ac:picMk id="12" creationId="{AAD20B79-6C3A-05BA-5475-C0B2CBD9A784}"/>
          </ac:picMkLst>
        </pc:picChg>
        <pc:picChg chg="add mod">
          <ac:chgData name="Lect. Deepak Singhal" userId="9a87b1ad51eee6d7" providerId="LiveId" clId="{2ACF24A0-A8DA-4A87-BB8D-5EC41C6A242C}" dt="2024-10-01T20:03:20.183" v="1024" actId="1076"/>
          <ac:picMkLst>
            <pc:docMk/>
            <pc:sldMk cId="2353652751" sldId="373"/>
            <ac:picMk id="48130" creationId="{A7EA0766-DB1A-88B3-DDD7-B48856F8E713}"/>
          </ac:picMkLst>
        </pc:picChg>
      </pc:sldChg>
      <pc:sldChg chg="addSp delSp modSp add mod">
        <pc:chgData name="Lect. Deepak Singhal" userId="9a87b1ad51eee6d7" providerId="LiveId" clId="{2ACF24A0-A8DA-4A87-BB8D-5EC41C6A242C}" dt="2024-10-01T20:04:06.119" v="1034" actId="1076"/>
        <pc:sldMkLst>
          <pc:docMk/>
          <pc:sldMk cId="2198777128" sldId="374"/>
        </pc:sldMkLst>
        <pc:spChg chg="mod">
          <ac:chgData name="Lect. Deepak Singhal" userId="9a87b1ad51eee6d7" providerId="LiveId" clId="{2ACF24A0-A8DA-4A87-BB8D-5EC41C6A242C}" dt="2024-10-01T20:03:47.586" v="1030" actId="403"/>
          <ac:spMkLst>
            <pc:docMk/>
            <pc:sldMk cId="2198777128" sldId="374"/>
            <ac:spMk id="4" creationId="{52BB7055-841F-D8C5-990E-A257715C473C}"/>
          </ac:spMkLst>
        </pc:spChg>
        <pc:spChg chg="mod">
          <ac:chgData name="Lect. Deepak Singhal" userId="9a87b1ad51eee6d7" providerId="LiveId" clId="{2ACF24A0-A8DA-4A87-BB8D-5EC41C6A242C}" dt="2024-10-01T20:04:06.119" v="1034" actId="1076"/>
          <ac:spMkLst>
            <pc:docMk/>
            <pc:sldMk cId="2198777128" sldId="374"/>
            <ac:spMk id="9" creationId="{D772E07F-DA24-7DD0-FBE7-9F1D73F5B2D4}"/>
          </ac:spMkLst>
        </pc:spChg>
        <pc:picChg chg="del">
          <ac:chgData name="Lect. Deepak Singhal" userId="9a87b1ad51eee6d7" providerId="LiveId" clId="{2ACF24A0-A8DA-4A87-BB8D-5EC41C6A242C}" dt="2024-10-01T20:03:58.078" v="1031" actId="478"/>
          <ac:picMkLst>
            <pc:docMk/>
            <pc:sldMk cId="2198777128" sldId="374"/>
            <ac:picMk id="12" creationId="{AAD20B79-6C3A-05BA-5475-C0B2CBD9A784}"/>
          </ac:picMkLst>
        </pc:picChg>
        <pc:picChg chg="add mod">
          <ac:chgData name="Lect. Deepak Singhal" userId="9a87b1ad51eee6d7" providerId="LiveId" clId="{2ACF24A0-A8DA-4A87-BB8D-5EC41C6A242C}" dt="2024-10-01T20:04:02.721" v="1033" actId="1076"/>
          <ac:picMkLst>
            <pc:docMk/>
            <pc:sldMk cId="2198777128" sldId="374"/>
            <ac:picMk id="47106" creationId="{9A81D0B6-A303-BC14-08E5-950653F9B54B}"/>
          </ac:picMkLst>
        </pc:picChg>
      </pc:sldChg>
      <pc:sldChg chg="addSp delSp modSp add mod">
        <pc:chgData name="Lect. Deepak Singhal" userId="9a87b1ad51eee6d7" providerId="LiveId" clId="{2ACF24A0-A8DA-4A87-BB8D-5EC41C6A242C}" dt="2024-10-01T20:05:05.771" v="1051" actId="1076"/>
        <pc:sldMkLst>
          <pc:docMk/>
          <pc:sldMk cId="1850031209" sldId="375"/>
        </pc:sldMkLst>
        <pc:spChg chg="mod">
          <ac:chgData name="Lect. Deepak Singhal" userId="9a87b1ad51eee6d7" providerId="LiveId" clId="{2ACF24A0-A8DA-4A87-BB8D-5EC41C6A242C}" dt="2024-10-01T20:04:41.141" v="1046" actId="1076"/>
          <ac:spMkLst>
            <pc:docMk/>
            <pc:sldMk cId="1850031209" sldId="375"/>
            <ac:spMk id="4" creationId="{52BB7055-841F-D8C5-990E-A257715C473C}"/>
          </ac:spMkLst>
        </pc:spChg>
        <pc:spChg chg="mod">
          <ac:chgData name="Lect. Deepak Singhal" userId="9a87b1ad51eee6d7" providerId="LiveId" clId="{2ACF24A0-A8DA-4A87-BB8D-5EC41C6A242C}" dt="2024-10-01T20:05:05.771" v="1051" actId="1076"/>
          <ac:spMkLst>
            <pc:docMk/>
            <pc:sldMk cId="1850031209" sldId="375"/>
            <ac:spMk id="9" creationId="{D772E07F-DA24-7DD0-FBE7-9F1D73F5B2D4}"/>
          </ac:spMkLst>
        </pc:spChg>
        <pc:spChg chg="add mod">
          <ac:chgData name="Lect. Deepak Singhal" userId="9a87b1ad51eee6d7" providerId="LiveId" clId="{2ACF24A0-A8DA-4A87-BB8D-5EC41C6A242C}" dt="2024-10-01T20:04:55.226" v="1048"/>
          <ac:spMkLst>
            <pc:docMk/>
            <pc:sldMk cId="1850031209" sldId="375"/>
            <ac:spMk id="13" creationId="{1F753C5D-03F7-9FFB-1FEA-E0EEF1007420}"/>
          </ac:spMkLst>
        </pc:spChg>
        <pc:picChg chg="del">
          <ac:chgData name="Lect. Deepak Singhal" userId="9a87b1ad51eee6d7" providerId="LiveId" clId="{2ACF24A0-A8DA-4A87-BB8D-5EC41C6A242C}" dt="2024-10-01T20:04:54.062" v="1047" actId="478"/>
          <ac:picMkLst>
            <pc:docMk/>
            <pc:sldMk cId="1850031209" sldId="375"/>
            <ac:picMk id="12" creationId="{AAD20B79-6C3A-05BA-5475-C0B2CBD9A784}"/>
          </ac:picMkLst>
        </pc:picChg>
        <pc:picChg chg="add mod">
          <ac:chgData name="Lect. Deepak Singhal" userId="9a87b1ad51eee6d7" providerId="LiveId" clId="{2ACF24A0-A8DA-4A87-BB8D-5EC41C6A242C}" dt="2024-10-01T20:05:01.577" v="1050" actId="1076"/>
          <ac:picMkLst>
            <pc:docMk/>
            <pc:sldMk cId="1850031209" sldId="375"/>
            <ac:picMk id="14" creationId="{B08C7028-D0C2-5C01-71AD-6B2A1EF45F4D}"/>
          </ac:picMkLst>
        </pc:picChg>
      </pc:sldChg>
      <pc:sldChg chg="addSp delSp modSp add mod">
        <pc:chgData name="Lect. Deepak Singhal" userId="9a87b1ad51eee6d7" providerId="LiveId" clId="{2ACF24A0-A8DA-4A87-BB8D-5EC41C6A242C}" dt="2024-10-01T20:05:50.137" v="1065" actId="1076"/>
        <pc:sldMkLst>
          <pc:docMk/>
          <pc:sldMk cId="2006601031" sldId="376"/>
        </pc:sldMkLst>
        <pc:spChg chg="mod">
          <ac:chgData name="Lect. Deepak Singhal" userId="9a87b1ad51eee6d7" providerId="LiveId" clId="{2ACF24A0-A8DA-4A87-BB8D-5EC41C6A242C}" dt="2024-10-01T20:05:25.613" v="1057" actId="1076"/>
          <ac:spMkLst>
            <pc:docMk/>
            <pc:sldMk cId="2006601031" sldId="376"/>
            <ac:spMk id="4" creationId="{52BB7055-841F-D8C5-990E-A257715C473C}"/>
          </ac:spMkLst>
        </pc:spChg>
        <pc:spChg chg="mod">
          <ac:chgData name="Lect. Deepak Singhal" userId="9a87b1ad51eee6d7" providerId="LiveId" clId="{2ACF24A0-A8DA-4A87-BB8D-5EC41C6A242C}" dt="2024-10-01T20:05:50.137" v="1065" actId="1076"/>
          <ac:spMkLst>
            <pc:docMk/>
            <pc:sldMk cId="2006601031" sldId="376"/>
            <ac:spMk id="9" creationId="{D772E07F-DA24-7DD0-FBE7-9F1D73F5B2D4}"/>
          </ac:spMkLst>
        </pc:spChg>
        <pc:picChg chg="mod">
          <ac:chgData name="Lect. Deepak Singhal" userId="9a87b1ad51eee6d7" providerId="LiveId" clId="{2ACF24A0-A8DA-4A87-BB8D-5EC41C6A242C}" dt="2024-10-01T20:05:46.896" v="1064" actId="1076"/>
          <ac:picMkLst>
            <pc:docMk/>
            <pc:sldMk cId="2006601031" sldId="376"/>
            <ac:picMk id="8" creationId="{3B1B978F-3F19-E706-0137-2D4E2A93AECD}"/>
          </ac:picMkLst>
        </pc:picChg>
        <pc:picChg chg="del">
          <ac:chgData name="Lect. Deepak Singhal" userId="9a87b1ad51eee6d7" providerId="LiveId" clId="{2ACF24A0-A8DA-4A87-BB8D-5EC41C6A242C}" dt="2024-10-01T20:05:35.705" v="1058" actId="478"/>
          <ac:picMkLst>
            <pc:docMk/>
            <pc:sldMk cId="2006601031" sldId="376"/>
            <ac:picMk id="12" creationId="{AAD20B79-6C3A-05BA-5475-C0B2CBD9A784}"/>
          </ac:picMkLst>
        </pc:picChg>
        <pc:picChg chg="add mod">
          <ac:chgData name="Lect. Deepak Singhal" userId="9a87b1ad51eee6d7" providerId="LiveId" clId="{2ACF24A0-A8DA-4A87-BB8D-5EC41C6A242C}" dt="2024-10-01T20:05:43.747" v="1063" actId="1076"/>
          <ac:picMkLst>
            <pc:docMk/>
            <pc:sldMk cId="2006601031" sldId="376"/>
            <ac:picMk id="45058" creationId="{7D8B58F8-8677-1DDA-2CB3-A8C56B69D46B}"/>
          </ac:picMkLst>
        </pc:picChg>
      </pc:sldChg>
      <pc:sldChg chg="addSp delSp modSp add mod">
        <pc:chgData name="Lect. Deepak Singhal" userId="9a87b1ad51eee6d7" providerId="LiveId" clId="{2ACF24A0-A8DA-4A87-BB8D-5EC41C6A242C}" dt="2024-10-01T20:07:25.062" v="1092" actId="1076"/>
        <pc:sldMkLst>
          <pc:docMk/>
          <pc:sldMk cId="3472937277" sldId="377"/>
        </pc:sldMkLst>
        <pc:spChg chg="mod">
          <ac:chgData name="Lect. Deepak Singhal" userId="9a87b1ad51eee6d7" providerId="LiveId" clId="{2ACF24A0-A8DA-4A87-BB8D-5EC41C6A242C}" dt="2024-10-01T20:07:25.062" v="1092" actId="1076"/>
          <ac:spMkLst>
            <pc:docMk/>
            <pc:sldMk cId="3472937277" sldId="377"/>
            <ac:spMk id="4" creationId="{52BB7055-841F-D8C5-990E-A257715C473C}"/>
          </ac:spMkLst>
        </pc:spChg>
        <pc:picChg chg="mod">
          <ac:chgData name="Lect. Deepak Singhal" userId="9a87b1ad51eee6d7" providerId="LiveId" clId="{2ACF24A0-A8DA-4A87-BB8D-5EC41C6A242C}" dt="2024-10-01T20:06:48.685" v="1080" actId="1076"/>
          <ac:picMkLst>
            <pc:docMk/>
            <pc:sldMk cId="3472937277" sldId="377"/>
            <ac:picMk id="8" creationId="{3B1B978F-3F19-E706-0137-2D4E2A93AECD}"/>
          </ac:picMkLst>
        </pc:picChg>
        <pc:picChg chg="del">
          <ac:chgData name="Lect. Deepak Singhal" userId="9a87b1ad51eee6d7" providerId="LiveId" clId="{2ACF24A0-A8DA-4A87-BB8D-5EC41C6A242C}" dt="2024-10-01T20:06:33.471" v="1075" actId="478"/>
          <ac:picMkLst>
            <pc:docMk/>
            <pc:sldMk cId="3472937277" sldId="377"/>
            <ac:picMk id="12" creationId="{AAD20B79-6C3A-05BA-5475-C0B2CBD9A784}"/>
          </ac:picMkLst>
        </pc:picChg>
        <pc:picChg chg="add mod">
          <ac:chgData name="Lect. Deepak Singhal" userId="9a87b1ad51eee6d7" providerId="LiveId" clId="{2ACF24A0-A8DA-4A87-BB8D-5EC41C6A242C}" dt="2024-10-01T20:06:56.373" v="1083" actId="1076"/>
          <ac:picMkLst>
            <pc:docMk/>
            <pc:sldMk cId="3472937277" sldId="377"/>
            <ac:picMk id="44034" creationId="{F899005B-C6A7-E226-FD1C-E446E57CE5FA}"/>
          </ac:picMkLst>
        </pc:picChg>
        <pc:picChg chg="add mod">
          <ac:chgData name="Lect. Deepak Singhal" userId="9a87b1ad51eee6d7" providerId="LiveId" clId="{2ACF24A0-A8DA-4A87-BB8D-5EC41C6A242C}" dt="2024-10-01T20:07:22.624" v="1091" actId="1076"/>
          <ac:picMkLst>
            <pc:docMk/>
            <pc:sldMk cId="3472937277" sldId="377"/>
            <ac:picMk id="44036" creationId="{6F66091E-AEF9-386C-9D65-D7B687CF4602}"/>
          </ac:picMkLst>
        </pc:picChg>
      </pc:sldChg>
      <pc:sldChg chg="addSp delSp modSp add mod">
        <pc:chgData name="Lect. Deepak Singhal" userId="9a87b1ad51eee6d7" providerId="LiveId" clId="{2ACF24A0-A8DA-4A87-BB8D-5EC41C6A242C}" dt="2024-10-01T20:08:12.734" v="1112" actId="1076"/>
        <pc:sldMkLst>
          <pc:docMk/>
          <pc:sldMk cId="2943025310" sldId="378"/>
        </pc:sldMkLst>
        <pc:spChg chg="mod">
          <ac:chgData name="Lect. Deepak Singhal" userId="9a87b1ad51eee6d7" providerId="LiveId" clId="{2ACF24A0-A8DA-4A87-BB8D-5EC41C6A242C}" dt="2024-10-01T20:07:44.854" v="1106" actId="20577"/>
          <ac:spMkLst>
            <pc:docMk/>
            <pc:sldMk cId="2943025310" sldId="378"/>
            <ac:spMk id="4" creationId="{52BB7055-841F-D8C5-990E-A257715C473C}"/>
          </ac:spMkLst>
        </pc:spChg>
        <pc:spChg chg="mod">
          <ac:chgData name="Lect. Deepak Singhal" userId="9a87b1ad51eee6d7" providerId="LiveId" clId="{2ACF24A0-A8DA-4A87-BB8D-5EC41C6A242C}" dt="2024-10-01T20:08:12.734" v="1112" actId="1076"/>
          <ac:spMkLst>
            <pc:docMk/>
            <pc:sldMk cId="2943025310" sldId="378"/>
            <ac:spMk id="9" creationId="{D772E07F-DA24-7DD0-FBE7-9F1D73F5B2D4}"/>
          </ac:spMkLst>
        </pc:spChg>
        <pc:spChg chg="add mod">
          <ac:chgData name="Lect. Deepak Singhal" userId="9a87b1ad51eee6d7" providerId="LiveId" clId="{2ACF24A0-A8DA-4A87-BB8D-5EC41C6A242C}" dt="2024-10-01T20:08:01.524" v="1108"/>
          <ac:spMkLst>
            <pc:docMk/>
            <pc:sldMk cId="2943025310" sldId="378"/>
            <ac:spMk id="13" creationId="{1FEB5629-CBA2-CB7A-A7AF-85D71359FFF8}"/>
          </ac:spMkLst>
        </pc:spChg>
        <pc:picChg chg="del">
          <ac:chgData name="Lect. Deepak Singhal" userId="9a87b1ad51eee6d7" providerId="LiveId" clId="{2ACF24A0-A8DA-4A87-BB8D-5EC41C6A242C}" dt="2024-10-01T20:08:00.545" v="1107" actId="478"/>
          <ac:picMkLst>
            <pc:docMk/>
            <pc:sldMk cId="2943025310" sldId="378"/>
            <ac:picMk id="12" creationId="{AAD20B79-6C3A-05BA-5475-C0B2CBD9A784}"/>
          </ac:picMkLst>
        </pc:picChg>
        <pc:picChg chg="add mod">
          <ac:chgData name="Lect. Deepak Singhal" userId="9a87b1ad51eee6d7" providerId="LiveId" clId="{2ACF24A0-A8DA-4A87-BB8D-5EC41C6A242C}" dt="2024-10-01T20:08:09.773" v="1111" actId="1076"/>
          <ac:picMkLst>
            <pc:docMk/>
            <pc:sldMk cId="2943025310" sldId="378"/>
            <ac:picMk id="14" creationId="{CE1C67A0-8BA4-B86A-C75F-71FE2FE8EBD9}"/>
          </ac:picMkLst>
        </pc:picChg>
      </pc:sldChg>
      <pc:sldChg chg="add del">
        <pc:chgData name="Lect. Deepak Singhal" userId="9a87b1ad51eee6d7" providerId="LiveId" clId="{2ACF24A0-A8DA-4A87-BB8D-5EC41C6A242C}" dt="2024-10-01T20:08:18.047" v="1113" actId="47"/>
        <pc:sldMkLst>
          <pc:docMk/>
          <pc:sldMk cId="3137501331" sldId="379"/>
        </pc:sldMkLst>
      </pc:sldChg>
      <pc:sldChg chg="add del">
        <pc:chgData name="Lect. Deepak Singhal" userId="9a87b1ad51eee6d7" providerId="LiveId" clId="{2ACF24A0-A8DA-4A87-BB8D-5EC41C6A242C}" dt="2024-10-01T20:08:18.047" v="1113" actId="47"/>
        <pc:sldMkLst>
          <pc:docMk/>
          <pc:sldMk cId="2421284759" sldId="380"/>
        </pc:sldMkLst>
      </pc:sldChg>
      <pc:sldChg chg="add del">
        <pc:chgData name="Lect. Deepak Singhal" userId="9a87b1ad51eee6d7" providerId="LiveId" clId="{2ACF24A0-A8DA-4A87-BB8D-5EC41C6A242C}" dt="2024-10-01T20:08:18.047" v="1113" actId="47"/>
        <pc:sldMkLst>
          <pc:docMk/>
          <pc:sldMk cId="2693569766" sldId="381"/>
        </pc:sldMkLst>
      </pc:sldChg>
    </pc:docChg>
  </pc:docChgLst>
  <pc:docChgLst>
    <pc:chgData name="Lect. Deepak Singhal" userId="9a87b1ad51eee6d7" providerId="LiveId" clId="{CA842575-0BC9-414C-B4D7-88500D2D5371}"/>
    <pc:docChg chg="undo custSel addSld delSld modSld sldOrd">
      <pc:chgData name="Lect. Deepak Singhal" userId="9a87b1ad51eee6d7" providerId="LiveId" clId="{CA842575-0BC9-414C-B4D7-88500D2D5371}" dt="2024-09-23T04:15:38.774" v="777" actId="1076"/>
      <pc:docMkLst>
        <pc:docMk/>
      </pc:docMkLst>
      <pc:sldChg chg="addSp modSp mod">
        <pc:chgData name="Lect. Deepak Singhal" userId="9a87b1ad51eee6d7" providerId="LiveId" clId="{CA842575-0BC9-414C-B4D7-88500D2D5371}" dt="2024-09-23T04:13:02.697" v="714" actId="1076"/>
        <pc:sldMkLst>
          <pc:docMk/>
          <pc:sldMk cId="3036969884" sldId="256"/>
        </pc:sldMkLst>
        <pc:spChg chg="mod">
          <ac:chgData name="Lect. Deepak Singhal" userId="9a87b1ad51eee6d7" providerId="LiveId" clId="{CA842575-0BC9-414C-B4D7-88500D2D5371}" dt="2024-09-23T03:31:58.247" v="18" actId="1076"/>
          <ac:spMkLst>
            <pc:docMk/>
            <pc:sldMk cId="3036969884" sldId="256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02.697" v="714" actId="1076"/>
          <ac:spMkLst>
            <pc:docMk/>
            <pc:sldMk cId="3036969884" sldId="256"/>
            <ac:spMk id="5" creationId="{B5A77E6C-6776-5745-DE49-25BB45FE2847}"/>
          </ac:spMkLst>
        </pc:spChg>
        <pc:picChg chg="add mod">
          <ac:chgData name="Lect. Deepak Singhal" userId="9a87b1ad51eee6d7" providerId="LiveId" clId="{CA842575-0BC9-414C-B4D7-88500D2D5371}" dt="2024-09-23T04:09:42.218" v="654"/>
          <ac:picMkLst>
            <pc:docMk/>
            <pc:sldMk cId="3036969884" sldId="256"/>
            <ac:picMk id="3" creationId="{274952BC-A75B-6517-E42C-BA084142346D}"/>
          </ac:picMkLst>
        </pc:picChg>
        <pc:picChg chg="add mod">
          <ac:chgData name="Lect. Deepak Singhal" userId="9a87b1ad51eee6d7" providerId="LiveId" clId="{CA842575-0BC9-414C-B4D7-88500D2D5371}" dt="2024-09-23T03:31:53.622" v="17" actId="1076"/>
          <ac:picMkLst>
            <pc:docMk/>
            <pc:sldMk cId="3036969884" sldId="256"/>
            <ac:picMk id="1026" creationId="{63F0B0CF-1954-C679-981D-4EA9FFBCF4A8}"/>
          </ac:picMkLst>
        </pc:picChg>
      </pc:sldChg>
      <pc:sldChg chg="del">
        <pc:chgData name="Lect. Deepak Singhal" userId="9a87b1ad51eee6d7" providerId="LiveId" clId="{CA842575-0BC9-414C-B4D7-88500D2D5371}" dt="2024-09-23T03:30:13.154" v="2" actId="47"/>
        <pc:sldMkLst>
          <pc:docMk/>
          <pc:sldMk cId="1251277835" sldId="257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693032898" sldId="258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367983486" sldId="259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3919538353" sldId="260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130584797" sldId="261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1750003456" sldId="262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3828684376" sldId="263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3456000472" sldId="264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1968583491" sldId="265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3741848899" sldId="266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3777205571" sldId="267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573344909" sldId="268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417518366" sldId="269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3700513899" sldId="270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456341486" sldId="271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4212135050" sldId="272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162324486" sldId="273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1463451829" sldId="274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1886142776" sldId="275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518132861" sldId="276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605703485" sldId="277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4244999292" sldId="278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1049023137" sldId="279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3119421123" sldId="280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1198841881" sldId="281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668843146" sldId="282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866817191" sldId="283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3976087939" sldId="284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1809968977" sldId="285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538025565" sldId="286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1755725429" sldId="287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754965461" sldId="288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1606242992" sldId="289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4032571301" sldId="290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627975169" sldId="291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68001588" sldId="292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98266780" sldId="293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925064293" sldId="294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1219152950" sldId="295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362756318" sldId="296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3784880522" sldId="297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3469383180" sldId="298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3531144897" sldId="299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816478148" sldId="300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3134623715" sldId="301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152341899" sldId="302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729935415" sldId="303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968248226" sldId="304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176912306" sldId="305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552855951" sldId="306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3686672527" sldId="307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958082234" sldId="308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986223594" sldId="309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908169419" sldId="310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510746733" sldId="311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1825185141" sldId="312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1310623487" sldId="313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599210456" sldId="314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904029468" sldId="315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263017650" sldId="316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3886418005" sldId="317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3743205629" sldId="318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1522008768" sldId="319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950572228" sldId="320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1642719988" sldId="321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4089267880" sldId="322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1265370461" sldId="323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1553033540" sldId="324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3900685947" sldId="325"/>
        </pc:sldMkLst>
      </pc:sldChg>
      <pc:sldChg chg="del">
        <pc:chgData name="Lect. Deepak Singhal" userId="9a87b1ad51eee6d7" providerId="LiveId" clId="{CA842575-0BC9-414C-B4D7-88500D2D5371}" dt="2024-09-23T04:07:26.682" v="642" actId="47"/>
        <pc:sldMkLst>
          <pc:docMk/>
          <pc:sldMk cId="3031962419" sldId="326"/>
        </pc:sldMkLst>
      </pc:sldChg>
      <pc:sldChg chg="modSp del mod">
        <pc:chgData name="Lect. Deepak Singhal" userId="9a87b1ad51eee6d7" providerId="LiveId" clId="{CA842575-0BC9-414C-B4D7-88500D2D5371}" dt="2024-09-23T04:14:51.145" v="762" actId="47"/>
        <pc:sldMkLst>
          <pc:docMk/>
          <pc:sldMk cId="2631259009" sldId="327"/>
        </pc:sldMkLst>
        <pc:spChg chg="mod">
          <ac:chgData name="Lect. Deepak Singhal" userId="9a87b1ad51eee6d7" providerId="LiveId" clId="{CA842575-0BC9-414C-B4D7-88500D2D5371}" dt="2024-09-23T04:07:37.958" v="653" actId="20577"/>
          <ac:spMkLst>
            <pc:docMk/>
            <pc:sldMk cId="2631259009" sldId="327"/>
            <ac:spMk id="2" creationId="{30D2F4C0-A8BF-020F-E325-D4370F15453B}"/>
          </ac:spMkLst>
        </pc:spChg>
      </pc:sldChg>
      <pc:sldChg chg="addSp delSp modSp add mod">
        <pc:chgData name="Lect. Deepak Singhal" userId="9a87b1ad51eee6d7" providerId="LiveId" clId="{CA842575-0BC9-414C-B4D7-88500D2D5371}" dt="2024-09-23T04:13:06.063" v="715"/>
        <pc:sldMkLst>
          <pc:docMk/>
          <pc:sldMk cId="568132411" sldId="328"/>
        </pc:sldMkLst>
        <pc:spChg chg="mod">
          <ac:chgData name="Lect. Deepak Singhal" userId="9a87b1ad51eee6d7" providerId="LiveId" clId="{CA842575-0BC9-414C-B4D7-88500D2D5371}" dt="2024-09-23T03:32:41.547" v="24" actId="20577"/>
          <ac:spMkLst>
            <pc:docMk/>
            <pc:sldMk cId="568132411" sldId="328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06.063" v="715"/>
          <ac:spMkLst>
            <pc:docMk/>
            <pc:sldMk cId="568132411" sldId="328"/>
            <ac:spMk id="5" creationId="{632A9925-449E-8CB9-3A1A-982E4F6C0DE2}"/>
          </ac:spMkLst>
        </pc:spChg>
        <pc:picChg chg="add mod">
          <ac:chgData name="Lect. Deepak Singhal" userId="9a87b1ad51eee6d7" providerId="LiveId" clId="{CA842575-0BC9-414C-B4D7-88500D2D5371}" dt="2024-09-23T04:09:45.378" v="655"/>
          <ac:picMkLst>
            <pc:docMk/>
            <pc:sldMk cId="568132411" sldId="328"/>
            <ac:picMk id="3" creationId="{612F9AE7-4AC1-EAAE-6F75-480B5087C5B1}"/>
          </ac:picMkLst>
        </pc:picChg>
        <pc:picChg chg="del">
          <ac:chgData name="Lect. Deepak Singhal" userId="9a87b1ad51eee6d7" providerId="LiveId" clId="{CA842575-0BC9-414C-B4D7-88500D2D5371}" dt="2024-09-23T03:32:59.148" v="25" actId="478"/>
          <ac:picMkLst>
            <pc:docMk/>
            <pc:sldMk cId="568132411" sldId="328"/>
            <ac:picMk id="1026" creationId="{63F0B0CF-1954-C679-981D-4EA9FFBCF4A8}"/>
          </ac:picMkLst>
        </pc:picChg>
        <pc:picChg chg="add mod">
          <ac:chgData name="Lect. Deepak Singhal" userId="9a87b1ad51eee6d7" providerId="LiveId" clId="{CA842575-0BC9-414C-B4D7-88500D2D5371}" dt="2024-09-23T03:33:05.370" v="28" actId="1076"/>
          <ac:picMkLst>
            <pc:docMk/>
            <pc:sldMk cId="568132411" sldId="328"/>
            <ac:picMk id="2050" creationId="{0BD23ED0-CD68-6E60-E601-FF0EFEA1A407}"/>
          </ac:picMkLst>
        </pc:picChg>
      </pc:sldChg>
      <pc:sldChg chg="addSp delSp modSp add mod">
        <pc:chgData name="Lect. Deepak Singhal" userId="9a87b1ad51eee6d7" providerId="LiveId" clId="{CA842575-0BC9-414C-B4D7-88500D2D5371}" dt="2024-09-23T04:13:08.978" v="716"/>
        <pc:sldMkLst>
          <pc:docMk/>
          <pc:sldMk cId="909185355" sldId="329"/>
        </pc:sldMkLst>
        <pc:spChg chg="mod">
          <ac:chgData name="Lect. Deepak Singhal" userId="9a87b1ad51eee6d7" providerId="LiveId" clId="{CA842575-0BC9-414C-B4D7-88500D2D5371}" dt="2024-09-23T03:34:01.359" v="48" actId="255"/>
          <ac:spMkLst>
            <pc:docMk/>
            <pc:sldMk cId="909185355" sldId="329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08.978" v="716"/>
          <ac:spMkLst>
            <pc:docMk/>
            <pc:sldMk cId="909185355" sldId="329"/>
            <ac:spMk id="5" creationId="{4D0D528B-A72F-F5EE-241B-5E9A2B423A47}"/>
          </ac:spMkLst>
        </pc:spChg>
        <pc:picChg chg="add mod">
          <ac:chgData name="Lect. Deepak Singhal" userId="9a87b1ad51eee6d7" providerId="LiveId" clId="{CA842575-0BC9-414C-B4D7-88500D2D5371}" dt="2024-09-23T04:09:47.077" v="656"/>
          <ac:picMkLst>
            <pc:docMk/>
            <pc:sldMk cId="909185355" sldId="329"/>
            <ac:picMk id="3" creationId="{C361C999-1F8B-F3C3-C078-F217478788D1}"/>
          </ac:picMkLst>
        </pc:picChg>
        <pc:picChg chg="del">
          <ac:chgData name="Lect. Deepak Singhal" userId="9a87b1ad51eee6d7" providerId="LiveId" clId="{CA842575-0BC9-414C-B4D7-88500D2D5371}" dt="2024-09-23T03:34:18.809" v="49" actId="478"/>
          <ac:picMkLst>
            <pc:docMk/>
            <pc:sldMk cId="909185355" sldId="329"/>
            <ac:picMk id="2050" creationId="{0BD23ED0-CD68-6E60-E601-FF0EFEA1A407}"/>
          </ac:picMkLst>
        </pc:picChg>
        <pc:picChg chg="add mod">
          <ac:chgData name="Lect. Deepak Singhal" userId="9a87b1ad51eee6d7" providerId="LiveId" clId="{CA842575-0BC9-414C-B4D7-88500D2D5371}" dt="2024-09-23T03:34:28.245" v="53" actId="14100"/>
          <ac:picMkLst>
            <pc:docMk/>
            <pc:sldMk cId="909185355" sldId="329"/>
            <ac:picMk id="3074" creationId="{680435E2-F0AF-8AA5-1F71-7F1F1912BCBF}"/>
          </ac:picMkLst>
        </pc:picChg>
      </pc:sldChg>
      <pc:sldChg chg="addSp delSp modSp add mod">
        <pc:chgData name="Lect. Deepak Singhal" userId="9a87b1ad51eee6d7" providerId="LiveId" clId="{CA842575-0BC9-414C-B4D7-88500D2D5371}" dt="2024-09-23T04:13:10.674" v="717"/>
        <pc:sldMkLst>
          <pc:docMk/>
          <pc:sldMk cId="1813527315" sldId="330"/>
        </pc:sldMkLst>
        <pc:spChg chg="mod">
          <ac:chgData name="Lect. Deepak Singhal" userId="9a87b1ad51eee6d7" providerId="LiveId" clId="{CA842575-0BC9-414C-B4D7-88500D2D5371}" dt="2024-09-23T03:35:11.087" v="57" actId="255"/>
          <ac:spMkLst>
            <pc:docMk/>
            <pc:sldMk cId="1813527315" sldId="330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10.674" v="717"/>
          <ac:spMkLst>
            <pc:docMk/>
            <pc:sldMk cId="1813527315" sldId="330"/>
            <ac:spMk id="5" creationId="{9A4C8104-4A55-DAE0-FC02-D01766509CA3}"/>
          </ac:spMkLst>
        </pc:spChg>
        <pc:picChg chg="add mod">
          <ac:chgData name="Lect. Deepak Singhal" userId="9a87b1ad51eee6d7" providerId="LiveId" clId="{CA842575-0BC9-414C-B4D7-88500D2D5371}" dt="2024-09-23T04:09:48.673" v="657"/>
          <ac:picMkLst>
            <pc:docMk/>
            <pc:sldMk cId="1813527315" sldId="330"/>
            <ac:picMk id="3" creationId="{8F422CF5-4F70-F437-F236-4E8A3101799A}"/>
          </ac:picMkLst>
        </pc:picChg>
        <pc:picChg chg="del">
          <ac:chgData name="Lect. Deepak Singhal" userId="9a87b1ad51eee6d7" providerId="LiveId" clId="{CA842575-0BC9-414C-B4D7-88500D2D5371}" dt="2024-09-23T03:35:34.438" v="58" actId="478"/>
          <ac:picMkLst>
            <pc:docMk/>
            <pc:sldMk cId="1813527315" sldId="330"/>
            <ac:picMk id="3074" creationId="{680435E2-F0AF-8AA5-1F71-7F1F1912BCBF}"/>
          </ac:picMkLst>
        </pc:picChg>
        <pc:picChg chg="add mod">
          <ac:chgData name="Lect. Deepak Singhal" userId="9a87b1ad51eee6d7" providerId="LiveId" clId="{CA842575-0BC9-414C-B4D7-88500D2D5371}" dt="2024-09-23T03:35:51.895" v="62" actId="1076"/>
          <ac:picMkLst>
            <pc:docMk/>
            <pc:sldMk cId="1813527315" sldId="330"/>
            <ac:picMk id="4098" creationId="{1FF89186-BB7B-AF7D-CFF0-9E90B976CEAC}"/>
          </ac:picMkLst>
        </pc:picChg>
      </pc:sldChg>
      <pc:sldChg chg="addSp delSp modSp add mod">
        <pc:chgData name="Lect. Deepak Singhal" userId="9a87b1ad51eee6d7" providerId="LiveId" clId="{CA842575-0BC9-414C-B4D7-88500D2D5371}" dt="2024-09-23T04:13:12.345" v="718"/>
        <pc:sldMkLst>
          <pc:docMk/>
          <pc:sldMk cId="886558730" sldId="331"/>
        </pc:sldMkLst>
        <pc:spChg chg="mod">
          <ac:chgData name="Lect. Deepak Singhal" userId="9a87b1ad51eee6d7" providerId="LiveId" clId="{CA842575-0BC9-414C-B4D7-88500D2D5371}" dt="2024-09-23T03:36:13.101" v="66" actId="20577"/>
          <ac:spMkLst>
            <pc:docMk/>
            <pc:sldMk cId="886558730" sldId="331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12.345" v="718"/>
          <ac:spMkLst>
            <pc:docMk/>
            <pc:sldMk cId="886558730" sldId="331"/>
            <ac:spMk id="5" creationId="{E69A2CE8-228C-6C98-947D-C403B63BFEFE}"/>
          </ac:spMkLst>
        </pc:spChg>
        <pc:picChg chg="add mod">
          <ac:chgData name="Lect. Deepak Singhal" userId="9a87b1ad51eee6d7" providerId="LiveId" clId="{CA842575-0BC9-414C-B4D7-88500D2D5371}" dt="2024-09-23T04:09:50.168" v="658"/>
          <ac:picMkLst>
            <pc:docMk/>
            <pc:sldMk cId="886558730" sldId="331"/>
            <ac:picMk id="3" creationId="{2A1DDBAF-BECD-5148-FDBE-9526268D17DB}"/>
          </ac:picMkLst>
        </pc:picChg>
        <pc:picChg chg="del">
          <ac:chgData name="Lect. Deepak Singhal" userId="9a87b1ad51eee6d7" providerId="LiveId" clId="{CA842575-0BC9-414C-B4D7-88500D2D5371}" dt="2024-09-23T03:36:38.466" v="67" actId="478"/>
          <ac:picMkLst>
            <pc:docMk/>
            <pc:sldMk cId="886558730" sldId="331"/>
            <ac:picMk id="4098" creationId="{1FF89186-BB7B-AF7D-CFF0-9E90B976CEAC}"/>
          </ac:picMkLst>
        </pc:picChg>
        <pc:picChg chg="add mod">
          <ac:chgData name="Lect. Deepak Singhal" userId="9a87b1ad51eee6d7" providerId="LiveId" clId="{CA842575-0BC9-414C-B4D7-88500D2D5371}" dt="2024-09-23T03:36:47.738" v="70" actId="1076"/>
          <ac:picMkLst>
            <pc:docMk/>
            <pc:sldMk cId="886558730" sldId="331"/>
            <ac:picMk id="5122" creationId="{69E7A3CF-10C6-E8C0-B5BB-FDBF4FEBE63E}"/>
          </ac:picMkLst>
        </pc:picChg>
        <pc:picChg chg="add">
          <ac:chgData name="Lect. Deepak Singhal" userId="9a87b1ad51eee6d7" providerId="LiveId" clId="{CA842575-0BC9-414C-B4D7-88500D2D5371}" dt="2024-09-23T03:36:49.666" v="71"/>
          <ac:picMkLst>
            <pc:docMk/>
            <pc:sldMk cId="886558730" sldId="331"/>
            <ac:picMk id="5124" creationId="{5C6022BA-15CB-5804-5551-8B9B911853EB}"/>
          </ac:picMkLst>
        </pc:picChg>
      </pc:sldChg>
      <pc:sldChg chg="addSp delSp modSp add mod">
        <pc:chgData name="Lect. Deepak Singhal" userId="9a87b1ad51eee6d7" providerId="LiveId" clId="{CA842575-0BC9-414C-B4D7-88500D2D5371}" dt="2024-09-23T04:13:14.715" v="719"/>
        <pc:sldMkLst>
          <pc:docMk/>
          <pc:sldMk cId="2256028219" sldId="332"/>
        </pc:sldMkLst>
        <pc:spChg chg="mod">
          <ac:chgData name="Lect. Deepak Singhal" userId="9a87b1ad51eee6d7" providerId="LiveId" clId="{CA842575-0BC9-414C-B4D7-88500D2D5371}" dt="2024-09-23T03:37:38.707" v="77" actId="255"/>
          <ac:spMkLst>
            <pc:docMk/>
            <pc:sldMk cId="2256028219" sldId="332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14.715" v="719"/>
          <ac:spMkLst>
            <pc:docMk/>
            <pc:sldMk cId="2256028219" sldId="332"/>
            <ac:spMk id="5" creationId="{6E180786-2F35-2E68-2A02-7434B3C6D609}"/>
          </ac:spMkLst>
        </pc:spChg>
        <pc:picChg chg="add mod">
          <ac:chgData name="Lect. Deepak Singhal" userId="9a87b1ad51eee6d7" providerId="LiveId" clId="{CA842575-0BC9-414C-B4D7-88500D2D5371}" dt="2024-09-23T04:09:58.593" v="660" actId="14100"/>
          <ac:picMkLst>
            <pc:docMk/>
            <pc:sldMk cId="2256028219" sldId="332"/>
            <ac:picMk id="3" creationId="{C8B2A7AA-C89C-23F0-4E03-F1042D9666F5}"/>
          </ac:picMkLst>
        </pc:picChg>
        <pc:picChg chg="del">
          <ac:chgData name="Lect. Deepak Singhal" userId="9a87b1ad51eee6d7" providerId="LiveId" clId="{CA842575-0BC9-414C-B4D7-88500D2D5371}" dt="2024-09-23T03:37:54.313" v="78" actId="478"/>
          <ac:picMkLst>
            <pc:docMk/>
            <pc:sldMk cId="2256028219" sldId="332"/>
            <ac:picMk id="5122" creationId="{69E7A3CF-10C6-E8C0-B5BB-FDBF4FEBE63E}"/>
          </ac:picMkLst>
        </pc:picChg>
        <pc:picChg chg="add mod">
          <ac:chgData name="Lect. Deepak Singhal" userId="9a87b1ad51eee6d7" providerId="LiveId" clId="{CA842575-0BC9-414C-B4D7-88500D2D5371}" dt="2024-09-23T03:38:00.413" v="80" actId="1076"/>
          <ac:picMkLst>
            <pc:docMk/>
            <pc:sldMk cId="2256028219" sldId="332"/>
            <ac:picMk id="6146" creationId="{2FD8CCFF-D0DD-2F19-1845-AB9B46EA3FF1}"/>
          </ac:picMkLst>
        </pc:picChg>
      </pc:sldChg>
      <pc:sldChg chg="addSp delSp modSp add mod">
        <pc:chgData name="Lect. Deepak Singhal" userId="9a87b1ad51eee6d7" providerId="LiveId" clId="{CA842575-0BC9-414C-B4D7-88500D2D5371}" dt="2024-09-23T04:13:16.621" v="720"/>
        <pc:sldMkLst>
          <pc:docMk/>
          <pc:sldMk cId="3785547672" sldId="333"/>
        </pc:sldMkLst>
        <pc:spChg chg="mod">
          <ac:chgData name="Lect. Deepak Singhal" userId="9a87b1ad51eee6d7" providerId="LiveId" clId="{CA842575-0BC9-414C-B4D7-88500D2D5371}" dt="2024-09-23T03:39:08.013" v="89" actId="1076"/>
          <ac:spMkLst>
            <pc:docMk/>
            <pc:sldMk cId="3785547672" sldId="333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16.621" v="720"/>
          <ac:spMkLst>
            <pc:docMk/>
            <pc:sldMk cId="3785547672" sldId="333"/>
            <ac:spMk id="5" creationId="{B87B510A-3F1A-CC2E-1E82-262CA51F033C}"/>
          </ac:spMkLst>
        </pc:spChg>
        <pc:picChg chg="add mod">
          <ac:chgData name="Lect. Deepak Singhal" userId="9a87b1ad51eee6d7" providerId="LiveId" clId="{CA842575-0BC9-414C-B4D7-88500D2D5371}" dt="2024-09-23T04:10:02.254" v="661"/>
          <ac:picMkLst>
            <pc:docMk/>
            <pc:sldMk cId="3785547672" sldId="333"/>
            <ac:picMk id="3" creationId="{E27178A3-FD44-E973-7755-76D77DA80B45}"/>
          </ac:picMkLst>
        </pc:picChg>
        <pc:picChg chg="del">
          <ac:chgData name="Lect. Deepak Singhal" userId="9a87b1ad51eee6d7" providerId="LiveId" clId="{CA842575-0BC9-414C-B4D7-88500D2D5371}" dt="2024-09-23T03:38:40.739" v="84" actId="478"/>
          <ac:picMkLst>
            <pc:docMk/>
            <pc:sldMk cId="3785547672" sldId="333"/>
            <ac:picMk id="6146" creationId="{2FD8CCFF-D0DD-2F19-1845-AB9B46EA3FF1}"/>
          </ac:picMkLst>
        </pc:picChg>
        <pc:picChg chg="add mod">
          <ac:chgData name="Lect. Deepak Singhal" userId="9a87b1ad51eee6d7" providerId="LiveId" clId="{CA842575-0BC9-414C-B4D7-88500D2D5371}" dt="2024-09-23T03:39:08.013" v="89" actId="1076"/>
          <ac:picMkLst>
            <pc:docMk/>
            <pc:sldMk cId="3785547672" sldId="333"/>
            <ac:picMk id="7170" creationId="{58CE09A2-22CA-2C82-0F45-DED2AF2E96BC}"/>
          </ac:picMkLst>
        </pc:picChg>
      </pc:sldChg>
      <pc:sldChg chg="addSp delSp modSp add mod">
        <pc:chgData name="Lect. Deepak Singhal" userId="9a87b1ad51eee6d7" providerId="LiveId" clId="{CA842575-0BC9-414C-B4D7-88500D2D5371}" dt="2024-09-23T04:13:18.464" v="721"/>
        <pc:sldMkLst>
          <pc:docMk/>
          <pc:sldMk cId="1784002658" sldId="334"/>
        </pc:sldMkLst>
        <pc:spChg chg="mod">
          <ac:chgData name="Lect. Deepak Singhal" userId="9a87b1ad51eee6d7" providerId="LiveId" clId="{CA842575-0BC9-414C-B4D7-88500D2D5371}" dt="2024-09-23T03:39:50.972" v="146" actId="1037"/>
          <ac:spMkLst>
            <pc:docMk/>
            <pc:sldMk cId="1784002658" sldId="334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18.464" v="721"/>
          <ac:spMkLst>
            <pc:docMk/>
            <pc:sldMk cId="1784002658" sldId="334"/>
            <ac:spMk id="5" creationId="{F3306941-7A7D-32C3-C5A9-76F04ADB0EFC}"/>
          </ac:spMkLst>
        </pc:spChg>
        <pc:picChg chg="add mod">
          <ac:chgData name="Lect. Deepak Singhal" userId="9a87b1ad51eee6d7" providerId="LiveId" clId="{CA842575-0BC9-414C-B4D7-88500D2D5371}" dt="2024-09-23T04:10:09.372" v="663" actId="1076"/>
          <ac:picMkLst>
            <pc:docMk/>
            <pc:sldMk cId="1784002658" sldId="334"/>
            <ac:picMk id="3" creationId="{569A32F6-8726-43E7-A8AE-25628441F584}"/>
          </ac:picMkLst>
        </pc:picChg>
        <pc:picChg chg="del">
          <ac:chgData name="Lect. Deepak Singhal" userId="9a87b1ad51eee6d7" providerId="LiveId" clId="{CA842575-0BC9-414C-B4D7-88500D2D5371}" dt="2024-09-23T03:40:06.836" v="147" actId="478"/>
          <ac:picMkLst>
            <pc:docMk/>
            <pc:sldMk cId="1784002658" sldId="334"/>
            <ac:picMk id="7170" creationId="{58CE09A2-22CA-2C82-0F45-DED2AF2E96BC}"/>
          </ac:picMkLst>
        </pc:picChg>
        <pc:picChg chg="add mod">
          <ac:chgData name="Lect. Deepak Singhal" userId="9a87b1ad51eee6d7" providerId="LiveId" clId="{CA842575-0BC9-414C-B4D7-88500D2D5371}" dt="2024-09-23T03:40:16.578" v="150" actId="1076"/>
          <ac:picMkLst>
            <pc:docMk/>
            <pc:sldMk cId="1784002658" sldId="334"/>
            <ac:picMk id="8194" creationId="{A06BD7E1-777C-F0C4-7B33-6013E764FA4F}"/>
          </ac:picMkLst>
        </pc:picChg>
      </pc:sldChg>
      <pc:sldChg chg="add del">
        <pc:chgData name="Lect. Deepak Singhal" userId="9a87b1ad51eee6d7" providerId="LiveId" clId="{CA842575-0BC9-414C-B4D7-88500D2D5371}" dt="2024-09-23T03:39:13.903" v="90" actId="47"/>
        <pc:sldMkLst>
          <pc:docMk/>
          <pc:sldMk cId="3427844186" sldId="334"/>
        </pc:sldMkLst>
      </pc:sldChg>
      <pc:sldChg chg="addSp delSp modSp add mod">
        <pc:chgData name="Lect. Deepak Singhal" userId="9a87b1ad51eee6d7" providerId="LiveId" clId="{CA842575-0BC9-414C-B4D7-88500D2D5371}" dt="2024-09-23T04:13:20.274" v="722"/>
        <pc:sldMkLst>
          <pc:docMk/>
          <pc:sldMk cId="3168312875" sldId="335"/>
        </pc:sldMkLst>
        <pc:spChg chg="mod">
          <ac:chgData name="Lect. Deepak Singhal" userId="9a87b1ad51eee6d7" providerId="LiveId" clId="{CA842575-0BC9-414C-B4D7-88500D2D5371}" dt="2024-09-23T03:41:20.608" v="163" actId="1076"/>
          <ac:spMkLst>
            <pc:docMk/>
            <pc:sldMk cId="3168312875" sldId="335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20.274" v="722"/>
          <ac:spMkLst>
            <pc:docMk/>
            <pc:sldMk cId="3168312875" sldId="335"/>
            <ac:spMk id="5" creationId="{D22A3EB8-FBB8-6A10-5314-F02503B11CFE}"/>
          </ac:spMkLst>
        </pc:spChg>
        <pc:picChg chg="add mod">
          <ac:chgData name="Lect. Deepak Singhal" userId="9a87b1ad51eee6d7" providerId="LiveId" clId="{CA842575-0BC9-414C-B4D7-88500D2D5371}" dt="2024-09-23T04:10:20.023" v="666" actId="1076"/>
          <ac:picMkLst>
            <pc:docMk/>
            <pc:sldMk cId="3168312875" sldId="335"/>
            <ac:picMk id="3" creationId="{C434C77E-C3B1-DD15-2E92-07A1D8539A57}"/>
          </ac:picMkLst>
        </pc:picChg>
        <pc:picChg chg="del">
          <ac:chgData name="Lect. Deepak Singhal" userId="9a87b1ad51eee6d7" providerId="LiveId" clId="{CA842575-0BC9-414C-B4D7-88500D2D5371}" dt="2024-09-23T03:41:00.638" v="156" actId="478"/>
          <ac:picMkLst>
            <pc:docMk/>
            <pc:sldMk cId="3168312875" sldId="335"/>
            <ac:picMk id="8194" creationId="{A06BD7E1-777C-F0C4-7B33-6013E764FA4F}"/>
          </ac:picMkLst>
        </pc:picChg>
        <pc:picChg chg="add mod">
          <ac:chgData name="Lect. Deepak Singhal" userId="9a87b1ad51eee6d7" providerId="LiveId" clId="{CA842575-0BC9-414C-B4D7-88500D2D5371}" dt="2024-09-23T03:41:15.084" v="162" actId="1076"/>
          <ac:picMkLst>
            <pc:docMk/>
            <pc:sldMk cId="3168312875" sldId="335"/>
            <ac:picMk id="10242" creationId="{1669B112-126C-BCB7-544A-6DB101109044}"/>
          </ac:picMkLst>
        </pc:picChg>
      </pc:sldChg>
      <pc:sldChg chg="addSp delSp modSp add mod">
        <pc:chgData name="Lect. Deepak Singhal" userId="9a87b1ad51eee6d7" providerId="LiveId" clId="{CA842575-0BC9-414C-B4D7-88500D2D5371}" dt="2024-09-23T04:13:22.061" v="723"/>
        <pc:sldMkLst>
          <pc:docMk/>
          <pc:sldMk cId="166558836" sldId="336"/>
        </pc:sldMkLst>
        <pc:spChg chg="mod">
          <ac:chgData name="Lect. Deepak Singhal" userId="9a87b1ad51eee6d7" providerId="LiveId" clId="{CA842575-0BC9-414C-B4D7-88500D2D5371}" dt="2024-09-23T03:42:04.223" v="172" actId="255"/>
          <ac:spMkLst>
            <pc:docMk/>
            <pc:sldMk cId="166558836" sldId="336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22.061" v="723"/>
          <ac:spMkLst>
            <pc:docMk/>
            <pc:sldMk cId="166558836" sldId="336"/>
            <ac:spMk id="5" creationId="{1F40A86E-4DEC-C05E-9028-AB899C2A456A}"/>
          </ac:spMkLst>
        </pc:spChg>
        <pc:picChg chg="add mod">
          <ac:chgData name="Lect. Deepak Singhal" userId="9a87b1ad51eee6d7" providerId="LiveId" clId="{CA842575-0BC9-414C-B4D7-88500D2D5371}" dt="2024-09-23T04:10:23.221" v="667"/>
          <ac:picMkLst>
            <pc:docMk/>
            <pc:sldMk cId="166558836" sldId="336"/>
            <ac:picMk id="3" creationId="{E3DE6DB3-66BB-9A88-B6EF-60A473B0E0B7}"/>
          </ac:picMkLst>
        </pc:picChg>
        <pc:picChg chg="del">
          <ac:chgData name="Lect. Deepak Singhal" userId="9a87b1ad51eee6d7" providerId="LiveId" clId="{CA842575-0BC9-414C-B4D7-88500D2D5371}" dt="2024-09-23T03:42:20.746" v="173" actId="478"/>
          <ac:picMkLst>
            <pc:docMk/>
            <pc:sldMk cId="166558836" sldId="336"/>
            <ac:picMk id="10242" creationId="{1669B112-126C-BCB7-544A-6DB101109044}"/>
          </ac:picMkLst>
        </pc:picChg>
        <pc:picChg chg="add mod">
          <ac:chgData name="Lect. Deepak Singhal" userId="9a87b1ad51eee6d7" providerId="LiveId" clId="{CA842575-0BC9-414C-B4D7-88500D2D5371}" dt="2024-09-23T03:42:35.304" v="179" actId="1076"/>
          <ac:picMkLst>
            <pc:docMk/>
            <pc:sldMk cId="166558836" sldId="336"/>
            <ac:picMk id="11266" creationId="{8C31148D-F431-D014-A495-32159EC7009E}"/>
          </ac:picMkLst>
        </pc:picChg>
      </pc:sldChg>
      <pc:sldChg chg="addSp delSp modSp add mod">
        <pc:chgData name="Lect. Deepak Singhal" userId="9a87b1ad51eee6d7" providerId="LiveId" clId="{CA842575-0BC9-414C-B4D7-88500D2D5371}" dt="2024-09-23T04:13:23.745" v="724"/>
        <pc:sldMkLst>
          <pc:docMk/>
          <pc:sldMk cId="1005099674" sldId="337"/>
        </pc:sldMkLst>
        <pc:spChg chg="mod">
          <ac:chgData name="Lect. Deepak Singhal" userId="9a87b1ad51eee6d7" providerId="LiveId" clId="{CA842575-0BC9-414C-B4D7-88500D2D5371}" dt="2024-09-23T03:43:32.236" v="189" actId="1076"/>
          <ac:spMkLst>
            <pc:docMk/>
            <pc:sldMk cId="1005099674" sldId="337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23.745" v="724"/>
          <ac:spMkLst>
            <pc:docMk/>
            <pc:sldMk cId="1005099674" sldId="337"/>
            <ac:spMk id="5" creationId="{0ABDE497-F914-6626-1CF3-4FCC893DB0B1}"/>
          </ac:spMkLst>
        </pc:spChg>
        <pc:picChg chg="add mod">
          <ac:chgData name="Lect. Deepak Singhal" userId="9a87b1ad51eee6d7" providerId="LiveId" clId="{CA842575-0BC9-414C-B4D7-88500D2D5371}" dt="2024-09-23T04:10:30.678" v="668"/>
          <ac:picMkLst>
            <pc:docMk/>
            <pc:sldMk cId="1005099674" sldId="337"/>
            <ac:picMk id="3" creationId="{89A4F273-75A1-E6AC-5767-30492623112F}"/>
          </ac:picMkLst>
        </pc:picChg>
        <pc:picChg chg="del">
          <ac:chgData name="Lect. Deepak Singhal" userId="9a87b1ad51eee6d7" providerId="LiveId" clId="{CA842575-0BC9-414C-B4D7-88500D2D5371}" dt="2024-09-23T03:43:14.089" v="183" actId="478"/>
          <ac:picMkLst>
            <pc:docMk/>
            <pc:sldMk cId="1005099674" sldId="337"/>
            <ac:picMk id="11266" creationId="{8C31148D-F431-D014-A495-32159EC7009E}"/>
          </ac:picMkLst>
        </pc:picChg>
        <pc:picChg chg="add mod">
          <ac:chgData name="Lect. Deepak Singhal" userId="9a87b1ad51eee6d7" providerId="LiveId" clId="{CA842575-0BC9-414C-B4D7-88500D2D5371}" dt="2024-09-23T03:43:36.133" v="190" actId="1076"/>
          <ac:picMkLst>
            <pc:docMk/>
            <pc:sldMk cId="1005099674" sldId="337"/>
            <ac:picMk id="12290" creationId="{EDE48807-EC5E-595B-B630-F21A185795C7}"/>
          </ac:picMkLst>
        </pc:picChg>
      </pc:sldChg>
      <pc:sldChg chg="addSp delSp modSp add mod">
        <pc:chgData name="Lect. Deepak Singhal" userId="9a87b1ad51eee6d7" providerId="LiveId" clId="{CA842575-0BC9-414C-B4D7-88500D2D5371}" dt="2024-09-23T04:13:25.401" v="725"/>
        <pc:sldMkLst>
          <pc:docMk/>
          <pc:sldMk cId="2377815472" sldId="338"/>
        </pc:sldMkLst>
        <pc:spChg chg="mod">
          <ac:chgData name="Lect. Deepak Singhal" userId="9a87b1ad51eee6d7" providerId="LiveId" clId="{CA842575-0BC9-414C-B4D7-88500D2D5371}" dt="2024-09-23T03:44:52.230" v="227" actId="1076"/>
          <ac:spMkLst>
            <pc:docMk/>
            <pc:sldMk cId="2377815472" sldId="338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25.401" v="725"/>
          <ac:spMkLst>
            <pc:docMk/>
            <pc:sldMk cId="2377815472" sldId="338"/>
            <ac:spMk id="5" creationId="{B5ECA3A6-5729-6D09-36D5-DA23CFB0EE2B}"/>
          </ac:spMkLst>
        </pc:spChg>
        <pc:picChg chg="add mod">
          <ac:chgData name="Lect. Deepak Singhal" userId="9a87b1ad51eee6d7" providerId="LiveId" clId="{CA842575-0BC9-414C-B4D7-88500D2D5371}" dt="2024-09-23T04:10:33.315" v="669"/>
          <ac:picMkLst>
            <pc:docMk/>
            <pc:sldMk cId="2377815472" sldId="338"/>
            <ac:picMk id="3" creationId="{D9FA01CB-474B-C84C-CCE1-6A57C974C725}"/>
          </ac:picMkLst>
        </pc:picChg>
        <pc:picChg chg="del">
          <ac:chgData name="Lect. Deepak Singhal" userId="9a87b1ad51eee6d7" providerId="LiveId" clId="{CA842575-0BC9-414C-B4D7-88500D2D5371}" dt="2024-09-23T03:44:40.956" v="223" actId="478"/>
          <ac:picMkLst>
            <pc:docMk/>
            <pc:sldMk cId="2377815472" sldId="338"/>
            <ac:picMk id="12290" creationId="{EDE48807-EC5E-595B-B630-F21A185795C7}"/>
          </ac:picMkLst>
        </pc:picChg>
        <pc:picChg chg="add mod">
          <ac:chgData name="Lect. Deepak Singhal" userId="9a87b1ad51eee6d7" providerId="LiveId" clId="{CA842575-0BC9-414C-B4D7-88500D2D5371}" dt="2024-09-23T03:44:49.262" v="226" actId="1076"/>
          <ac:picMkLst>
            <pc:docMk/>
            <pc:sldMk cId="2377815472" sldId="338"/>
            <ac:picMk id="13314" creationId="{69A80AEA-7F6A-AE69-6CBE-4D9748E256EB}"/>
          </ac:picMkLst>
        </pc:picChg>
      </pc:sldChg>
      <pc:sldChg chg="addSp delSp modSp add mod">
        <pc:chgData name="Lect. Deepak Singhal" userId="9a87b1ad51eee6d7" providerId="LiveId" clId="{CA842575-0BC9-414C-B4D7-88500D2D5371}" dt="2024-09-23T04:13:27.046" v="726"/>
        <pc:sldMkLst>
          <pc:docMk/>
          <pc:sldMk cId="1688994781" sldId="339"/>
        </pc:sldMkLst>
        <pc:spChg chg="mod">
          <ac:chgData name="Lect. Deepak Singhal" userId="9a87b1ad51eee6d7" providerId="LiveId" clId="{CA842575-0BC9-414C-B4D7-88500D2D5371}" dt="2024-09-23T03:45:09.016" v="231" actId="20577"/>
          <ac:spMkLst>
            <pc:docMk/>
            <pc:sldMk cId="1688994781" sldId="339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27.046" v="726"/>
          <ac:spMkLst>
            <pc:docMk/>
            <pc:sldMk cId="1688994781" sldId="339"/>
            <ac:spMk id="5" creationId="{7D4C87F9-3202-4252-2CC4-ECC45F647F5F}"/>
          </ac:spMkLst>
        </pc:spChg>
        <pc:picChg chg="add mod">
          <ac:chgData name="Lect. Deepak Singhal" userId="9a87b1ad51eee6d7" providerId="LiveId" clId="{CA842575-0BC9-414C-B4D7-88500D2D5371}" dt="2024-09-23T04:10:36.145" v="670"/>
          <ac:picMkLst>
            <pc:docMk/>
            <pc:sldMk cId="1688994781" sldId="339"/>
            <ac:picMk id="3" creationId="{F6B5F5EE-0EC5-3C54-899F-50E350AE4B19}"/>
          </ac:picMkLst>
        </pc:picChg>
        <pc:picChg chg="del">
          <ac:chgData name="Lect. Deepak Singhal" userId="9a87b1ad51eee6d7" providerId="LiveId" clId="{CA842575-0BC9-414C-B4D7-88500D2D5371}" dt="2024-09-23T03:45:19.749" v="232" actId="478"/>
          <ac:picMkLst>
            <pc:docMk/>
            <pc:sldMk cId="1688994781" sldId="339"/>
            <ac:picMk id="13314" creationId="{69A80AEA-7F6A-AE69-6CBE-4D9748E256EB}"/>
          </ac:picMkLst>
        </pc:picChg>
        <pc:picChg chg="add mod">
          <ac:chgData name="Lect. Deepak Singhal" userId="9a87b1ad51eee6d7" providerId="LiveId" clId="{CA842575-0BC9-414C-B4D7-88500D2D5371}" dt="2024-09-23T03:45:30.223" v="237" actId="1076"/>
          <ac:picMkLst>
            <pc:docMk/>
            <pc:sldMk cId="1688994781" sldId="339"/>
            <ac:picMk id="14338" creationId="{792FEE64-F994-6893-60CC-61CB5F4E20CD}"/>
          </ac:picMkLst>
        </pc:picChg>
      </pc:sldChg>
      <pc:sldChg chg="addSp delSp modSp add mod">
        <pc:chgData name="Lect. Deepak Singhal" userId="9a87b1ad51eee6d7" providerId="LiveId" clId="{CA842575-0BC9-414C-B4D7-88500D2D5371}" dt="2024-09-23T04:13:34.627" v="728" actId="1076"/>
        <pc:sldMkLst>
          <pc:docMk/>
          <pc:sldMk cId="3082850599" sldId="340"/>
        </pc:sldMkLst>
        <pc:spChg chg="mod">
          <ac:chgData name="Lect. Deepak Singhal" userId="9a87b1ad51eee6d7" providerId="LiveId" clId="{CA842575-0BC9-414C-B4D7-88500D2D5371}" dt="2024-09-23T03:45:47.165" v="241" actId="20577"/>
          <ac:spMkLst>
            <pc:docMk/>
            <pc:sldMk cId="3082850599" sldId="340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34.627" v="728" actId="1076"/>
          <ac:spMkLst>
            <pc:docMk/>
            <pc:sldMk cId="3082850599" sldId="340"/>
            <ac:spMk id="5" creationId="{47126970-6D7E-1C70-985C-40136450C4ED}"/>
          </ac:spMkLst>
        </pc:spChg>
        <pc:picChg chg="add mod">
          <ac:chgData name="Lect. Deepak Singhal" userId="9a87b1ad51eee6d7" providerId="LiveId" clId="{CA842575-0BC9-414C-B4D7-88500D2D5371}" dt="2024-09-23T04:10:38.409" v="671"/>
          <ac:picMkLst>
            <pc:docMk/>
            <pc:sldMk cId="3082850599" sldId="340"/>
            <ac:picMk id="3" creationId="{EFA051C2-7573-A330-C432-133A3E247629}"/>
          </ac:picMkLst>
        </pc:picChg>
        <pc:picChg chg="del">
          <ac:chgData name="Lect. Deepak Singhal" userId="9a87b1ad51eee6d7" providerId="LiveId" clId="{CA842575-0BC9-414C-B4D7-88500D2D5371}" dt="2024-09-23T03:46:05.800" v="242" actId="478"/>
          <ac:picMkLst>
            <pc:docMk/>
            <pc:sldMk cId="3082850599" sldId="340"/>
            <ac:picMk id="14338" creationId="{792FEE64-F994-6893-60CC-61CB5F4E20CD}"/>
          </ac:picMkLst>
        </pc:picChg>
        <pc:picChg chg="add mod">
          <ac:chgData name="Lect. Deepak Singhal" userId="9a87b1ad51eee6d7" providerId="LiveId" clId="{CA842575-0BC9-414C-B4D7-88500D2D5371}" dt="2024-09-23T03:46:12.961" v="245" actId="1076"/>
          <ac:picMkLst>
            <pc:docMk/>
            <pc:sldMk cId="3082850599" sldId="340"/>
            <ac:picMk id="15362" creationId="{0DA88F85-39AF-0B8B-C973-042E87F839E7}"/>
          </ac:picMkLst>
        </pc:picChg>
      </pc:sldChg>
      <pc:sldChg chg="addSp delSp modSp add mod">
        <pc:chgData name="Lect. Deepak Singhal" userId="9a87b1ad51eee6d7" providerId="LiveId" clId="{CA842575-0BC9-414C-B4D7-88500D2D5371}" dt="2024-09-23T04:13:36.731" v="729"/>
        <pc:sldMkLst>
          <pc:docMk/>
          <pc:sldMk cId="1009795961" sldId="341"/>
        </pc:sldMkLst>
        <pc:spChg chg="mod">
          <ac:chgData name="Lect. Deepak Singhal" userId="9a87b1ad51eee6d7" providerId="LiveId" clId="{CA842575-0BC9-414C-B4D7-88500D2D5371}" dt="2024-09-23T03:46:59.043" v="257" actId="1076"/>
          <ac:spMkLst>
            <pc:docMk/>
            <pc:sldMk cId="1009795961" sldId="341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36.731" v="729"/>
          <ac:spMkLst>
            <pc:docMk/>
            <pc:sldMk cId="1009795961" sldId="341"/>
            <ac:spMk id="5" creationId="{51280722-1C4F-C319-6721-D5AC9DA5343F}"/>
          </ac:spMkLst>
        </pc:spChg>
        <pc:picChg chg="add mod">
          <ac:chgData name="Lect. Deepak Singhal" userId="9a87b1ad51eee6d7" providerId="LiveId" clId="{CA842575-0BC9-414C-B4D7-88500D2D5371}" dt="2024-09-23T04:10:40.482" v="672"/>
          <ac:picMkLst>
            <pc:docMk/>
            <pc:sldMk cId="1009795961" sldId="341"/>
            <ac:picMk id="3" creationId="{867C8598-4D71-3E4B-D512-1999CED1F2DF}"/>
          </ac:picMkLst>
        </pc:picChg>
        <pc:picChg chg="del">
          <ac:chgData name="Lect. Deepak Singhal" userId="9a87b1ad51eee6d7" providerId="LiveId" clId="{CA842575-0BC9-414C-B4D7-88500D2D5371}" dt="2024-09-23T03:46:41.853" v="250" actId="478"/>
          <ac:picMkLst>
            <pc:docMk/>
            <pc:sldMk cId="1009795961" sldId="341"/>
            <ac:picMk id="15362" creationId="{0DA88F85-39AF-0B8B-C973-042E87F839E7}"/>
          </ac:picMkLst>
        </pc:picChg>
        <pc:picChg chg="add mod">
          <ac:chgData name="Lect. Deepak Singhal" userId="9a87b1ad51eee6d7" providerId="LiveId" clId="{CA842575-0BC9-414C-B4D7-88500D2D5371}" dt="2024-09-23T03:46:54.339" v="256" actId="1076"/>
          <ac:picMkLst>
            <pc:docMk/>
            <pc:sldMk cId="1009795961" sldId="341"/>
            <ac:picMk id="16386" creationId="{5713E57A-8ADE-DB4C-E45B-EFD4400B7F29}"/>
          </ac:picMkLst>
        </pc:picChg>
      </pc:sldChg>
      <pc:sldChg chg="addSp delSp modSp add mod">
        <pc:chgData name="Lect. Deepak Singhal" userId="9a87b1ad51eee6d7" providerId="LiveId" clId="{CA842575-0BC9-414C-B4D7-88500D2D5371}" dt="2024-09-23T04:13:38.534" v="730"/>
        <pc:sldMkLst>
          <pc:docMk/>
          <pc:sldMk cId="1240991763" sldId="342"/>
        </pc:sldMkLst>
        <pc:spChg chg="mod">
          <ac:chgData name="Lect. Deepak Singhal" userId="9a87b1ad51eee6d7" providerId="LiveId" clId="{CA842575-0BC9-414C-B4D7-88500D2D5371}" dt="2024-09-23T03:47:21.777" v="261" actId="1076"/>
          <ac:spMkLst>
            <pc:docMk/>
            <pc:sldMk cId="1240991763" sldId="342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38.534" v="730"/>
          <ac:spMkLst>
            <pc:docMk/>
            <pc:sldMk cId="1240991763" sldId="342"/>
            <ac:spMk id="5" creationId="{EB58D2BC-DB80-02FB-1B2F-8042DAD7B4D3}"/>
          </ac:spMkLst>
        </pc:spChg>
        <pc:picChg chg="add mod">
          <ac:chgData name="Lect. Deepak Singhal" userId="9a87b1ad51eee6d7" providerId="LiveId" clId="{CA842575-0BC9-414C-B4D7-88500D2D5371}" dt="2024-09-23T04:10:42.583" v="673"/>
          <ac:picMkLst>
            <pc:docMk/>
            <pc:sldMk cId="1240991763" sldId="342"/>
            <ac:picMk id="3" creationId="{65AFC75B-6FBD-A83F-7DD5-F1979DA75990}"/>
          </ac:picMkLst>
        </pc:picChg>
        <pc:picChg chg="del">
          <ac:chgData name="Lect. Deepak Singhal" userId="9a87b1ad51eee6d7" providerId="LiveId" clId="{CA842575-0BC9-414C-B4D7-88500D2D5371}" dt="2024-09-23T03:47:35.648" v="262" actId="478"/>
          <ac:picMkLst>
            <pc:docMk/>
            <pc:sldMk cId="1240991763" sldId="342"/>
            <ac:picMk id="16386" creationId="{5713E57A-8ADE-DB4C-E45B-EFD4400B7F29}"/>
          </ac:picMkLst>
        </pc:picChg>
        <pc:picChg chg="add mod">
          <ac:chgData name="Lect. Deepak Singhal" userId="9a87b1ad51eee6d7" providerId="LiveId" clId="{CA842575-0BC9-414C-B4D7-88500D2D5371}" dt="2024-09-23T03:47:43.673" v="265" actId="1076"/>
          <ac:picMkLst>
            <pc:docMk/>
            <pc:sldMk cId="1240991763" sldId="342"/>
            <ac:picMk id="17410" creationId="{FD3CE78F-D2DF-8469-315E-658AC5D09741}"/>
          </ac:picMkLst>
        </pc:picChg>
      </pc:sldChg>
      <pc:sldChg chg="addSp delSp modSp add mod">
        <pc:chgData name="Lect. Deepak Singhal" userId="9a87b1ad51eee6d7" providerId="LiveId" clId="{CA842575-0BC9-414C-B4D7-88500D2D5371}" dt="2024-09-23T04:13:40.220" v="731"/>
        <pc:sldMkLst>
          <pc:docMk/>
          <pc:sldMk cId="2300797700" sldId="343"/>
        </pc:sldMkLst>
        <pc:spChg chg="mod">
          <ac:chgData name="Lect. Deepak Singhal" userId="9a87b1ad51eee6d7" providerId="LiveId" clId="{CA842575-0BC9-414C-B4D7-88500D2D5371}" dt="2024-09-23T03:48:22.232" v="273" actId="1076"/>
          <ac:spMkLst>
            <pc:docMk/>
            <pc:sldMk cId="2300797700" sldId="343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40.220" v="731"/>
          <ac:spMkLst>
            <pc:docMk/>
            <pc:sldMk cId="2300797700" sldId="343"/>
            <ac:spMk id="5" creationId="{6924A7F7-5D55-78DF-BBD3-EF8674EE9372}"/>
          </ac:spMkLst>
        </pc:spChg>
        <pc:picChg chg="add mod">
          <ac:chgData name="Lect. Deepak Singhal" userId="9a87b1ad51eee6d7" providerId="LiveId" clId="{CA842575-0BC9-414C-B4D7-88500D2D5371}" dt="2024-09-23T04:10:48.870" v="675" actId="1076"/>
          <ac:picMkLst>
            <pc:docMk/>
            <pc:sldMk cId="2300797700" sldId="343"/>
            <ac:picMk id="3" creationId="{8FB8BCBB-1A6E-A8CA-7A05-30407F6DCCD5}"/>
          </ac:picMkLst>
        </pc:picChg>
        <pc:picChg chg="del">
          <ac:chgData name="Lect. Deepak Singhal" userId="9a87b1ad51eee6d7" providerId="LiveId" clId="{CA842575-0BC9-414C-B4D7-88500D2D5371}" dt="2024-09-23T03:48:36.575" v="274" actId="478"/>
          <ac:picMkLst>
            <pc:docMk/>
            <pc:sldMk cId="2300797700" sldId="343"/>
            <ac:picMk id="17410" creationId="{FD3CE78F-D2DF-8469-315E-658AC5D09741}"/>
          </ac:picMkLst>
        </pc:picChg>
        <pc:picChg chg="add mod">
          <ac:chgData name="Lect. Deepak Singhal" userId="9a87b1ad51eee6d7" providerId="LiveId" clId="{CA842575-0BC9-414C-B4D7-88500D2D5371}" dt="2024-09-23T03:48:47.461" v="277" actId="1076"/>
          <ac:picMkLst>
            <pc:docMk/>
            <pc:sldMk cId="2300797700" sldId="343"/>
            <ac:picMk id="18434" creationId="{686BF01C-3E4A-3BF7-5C7D-7A92521576B5}"/>
          </ac:picMkLst>
        </pc:picChg>
      </pc:sldChg>
      <pc:sldChg chg="addSp delSp modSp add mod">
        <pc:chgData name="Lect. Deepak Singhal" userId="9a87b1ad51eee6d7" providerId="LiveId" clId="{CA842575-0BC9-414C-B4D7-88500D2D5371}" dt="2024-09-23T04:13:42.278" v="732"/>
        <pc:sldMkLst>
          <pc:docMk/>
          <pc:sldMk cId="3256763955" sldId="344"/>
        </pc:sldMkLst>
        <pc:spChg chg="mod">
          <ac:chgData name="Lect. Deepak Singhal" userId="9a87b1ad51eee6d7" providerId="LiveId" clId="{CA842575-0BC9-414C-B4D7-88500D2D5371}" dt="2024-09-23T03:49:12.411" v="281" actId="255"/>
          <ac:spMkLst>
            <pc:docMk/>
            <pc:sldMk cId="3256763955" sldId="344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42.278" v="732"/>
          <ac:spMkLst>
            <pc:docMk/>
            <pc:sldMk cId="3256763955" sldId="344"/>
            <ac:spMk id="5" creationId="{46125644-8418-35D7-9D09-049A06FA1AC1}"/>
          </ac:spMkLst>
        </pc:spChg>
        <pc:picChg chg="add mod">
          <ac:chgData name="Lect. Deepak Singhal" userId="9a87b1ad51eee6d7" providerId="LiveId" clId="{CA842575-0BC9-414C-B4D7-88500D2D5371}" dt="2024-09-23T04:10:56.576" v="677" actId="1076"/>
          <ac:picMkLst>
            <pc:docMk/>
            <pc:sldMk cId="3256763955" sldId="344"/>
            <ac:picMk id="3" creationId="{275423CE-D12D-A6CA-19EF-11A7FEF889B3}"/>
          </ac:picMkLst>
        </pc:picChg>
        <pc:picChg chg="del">
          <ac:chgData name="Lect. Deepak Singhal" userId="9a87b1ad51eee6d7" providerId="LiveId" clId="{CA842575-0BC9-414C-B4D7-88500D2D5371}" dt="2024-09-23T03:49:25.906" v="282" actId="478"/>
          <ac:picMkLst>
            <pc:docMk/>
            <pc:sldMk cId="3256763955" sldId="344"/>
            <ac:picMk id="18434" creationId="{686BF01C-3E4A-3BF7-5C7D-7A92521576B5}"/>
          </ac:picMkLst>
        </pc:picChg>
        <pc:picChg chg="add mod">
          <ac:chgData name="Lect. Deepak Singhal" userId="9a87b1ad51eee6d7" providerId="LiveId" clId="{CA842575-0BC9-414C-B4D7-88500D2D5371}" dt="2024-09-23T03:49:31.567" v="285" actId="1076"/>
          <ac:picMkLst>
            <pc:docMk/>
            <pc:sldMk cId="3256763955" sldId="344"/>
            <ac:picMk id="19458" creationId="{AACC9723-64E0-1DFC-0B97-F75FC928A25A}"/>
          </ac:picMkLst>
        </pc:picChg>
      </pc:sldChg>
      <pc:sldChg chg="addSp delSp modSp add mod">
        <pc:chgData name="Lect. Deepak Singhal" userId="9a87b1ad51eee6d7" providerId="LiveId" clId="{CA842575-0BC9-414C-B4D7-88500D2D5371}" dt="2024-09-23T04:13:44.052" v="733"/>
        <pc:sldMkLst>
          <pc:docMk/>
          <pc:sldMk cId="977574974" sldId="345"/>
        </pc:sldMkLst>
        <pc:spChg chg="mod">
          <ac:chgData name="Lect. Deepak Singhal" userId="9a87b1ad51eee6d7" providerId="LiveId" clId="{CA842575-0BC9-414C-B4D7-88500D2D5371}" dt="2024-09-23T03:50:00.874" v="290" actId="1076"/>
          <ac:spMkLst>
            <pc:docMk/>
            <pc:sldMk cId="977574974" sldId="345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44.052" v="733"/>
          <ac:spMkLst>
            <pc:docMk/>
            <pc:sldMk cId="977574974" sldId="345"/>
            <ac:spMk id="5" creationId="{3EE36E39-8A9D-29B7-EB5E-B40CCC8033A7}"/>
          </ac:spMkLst>
        </pc:spChg>
        <pc:picChg chg="add mod">
          <ac:chgData name="Lect. Deepak Singhal" userId="9a87b1ad51eee6d7" providerId="LiveId" clId="{CA842575-0BC9-414C-B4D7-88500D2D5371}" dt="2024-09-23T04:10:58.839" v="678"/>
          <ac:picMkLst>
            <pc:docMk/>
            <pc:sldMk cId="977574974" sldId="345"/>
            <ac:picMk id="3" creationId="{135BFE17-37B3-24E2-18E5-09E92F071499}"/>
          </ac:picMkLst>
        </pc:picChg>
        <pc:picChg chg="del">
          <ac:chgData name="Lect. Deepak Singhal" userId="9a87b1ad51eee6d7" providerId="LiveId" clId="{CA842575-0BC9-414C-B4D7-88500D2D5371}" dt="2024-09-23T03:50:13.731" v="291" actId="478"/>
          <ac:picMkLst>
            <pc:docMk/>
            <pc:sldMk cId="977574974" sldId="345"/>
            <ac:picMk id="19458" creationId="{AACC9723-64E0-1DFC-0B97-F75FC928A25A}"/>
          </ac:picMkLst>
        </pc:picChg>
        <pc:picChg chg="add mod">
          <ac:chgData name="Lect. Deepak Singhal" userId="9a87b1ad51eee6d7" providerId="LiveId" clId="{CA842575-0BC9-414C-B4D7-88500D2D5371}" dt="2024-09-23T03:50:20.899" v="294" actId="1076"/>
          <ac:picMkLst>
            <pc:docMk/>
            <pc:sldMk cId="977574974" sldId="345"/>
            <ac:picMk id="20482" creationId="{8EB550CD-E2B1-D360-D855-0C629DE70A7F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09.555" v="740" actId="1076"/>
        <pc:sldMkLst>
          <pc:docMk/>
          <pc:sldMk cId="1382443515" sldId="346"/>
        </pc:sldMkLst>
        <pc:spChg chg="add">
          <ac:chgData name="Lect. Deepak Singhal" userId="9a87b1ad51eee6d7" providerId="LiveId" clId="{CA842575-0BC9-414C-B4D7-88500D2D5371}" dt="2024-09-23T03:51:07.520" v="302"/>
          <ac:spMkLst>
            <pc:docMk/>
            <pc:sldMk cId="1382443515" sldId="346"/>
            <ac:spMk id="3" creationId="{75D40B6C-6DBF-E49F-E4D2-F2C3FE899C75}"/>
          </ac:spMkLst>
        </pc:spChg>
        <pc:spChg chg="mod">
          <ac:chgData name="Lect. Deepak Singhal" userId="9a87b1ad51eee6d7" providerId="LiveId" clId="{CA842575-0BC9-414C-B4D7-88500D2D5371}" dt="2024-09-23T03:50:49.600" v="300" actId="1076"/>
          <ac:spMkLst>
            <pc:docMk/>
            <pc:sldMk cId="1382443515" sldId="346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3:46.029" v="734"/>
          <ac:spMkLst>
            <pc:docMk/>
            <pc:sldMk cId="1382443515" sldId="346"/>
            <ac:spMk id="7" creationId="{F4797B92-840C-DA1E-9601-BC672C352225}"/>
          </ac:spMkLst>
        </pc:spChg>
        <pc:spChg chg="add mod">
          <ac:chgData name="Lect. Deepak Singhal" userId="9a87b1ad51eee6d7" providerId="LiveId" clId="{CA842575-0BC9-414C-B4D7-88500D2D5371}" dt="2024-09-23T04:14:09.555" v="740" actId="1076"/>
          <ac:spMkLst>
            <pc:docMk/>
            <pc:sldMk cId="1382443515" sldId="346"/>
            <ac:spMk id="8" creationId="{B8E31387-DA97-B72E-FC31-C9FB44277C85}"/>
          </ac:spMkLst>
        </pc:spChg>
        <pc:picChg chg="add mod">
          <ac:chgData name="Lect. Deepak Singhal" userId="9a87b1ad51eee6d7" providerId="LiveId" clId="{CA842575-0BC9-414C-B4D7-88500D2D5371}" dt="2024-09-23T04:14:02.123" v="739" actId="1076"/>
          <ac:picMkLst>
            <pc:docMk/>
            <pc:sldMk cId="1382443515" sldId="346"/>
            <ac:picMk id="5" creationId="{A88A8EF9-11F5-0DF9-F60D-AF8F5EB8526B}"/>
          </ac:picMkLst>
        </pc:picChg>
        <pc:picChg chg="add mod">
          <ac:chgData name="Lect. Deepak Singhal" userId="9a87b1ad51eee6d7" providerId="LiveId" clId="{CA842575-0BC9-414C-B4D7-88500D2D5371}" dt="2024-09-23T04:11:02.069" v="679"/>
          <ac:picMkLst>
            <pc:docMk/>
            <pc:sldMk cId="1382443515" sldId="346"/>
            <ac:picMk id="6" creationId="{D354184F-B2C9-5187-666F-3738ADF54559}"/>
          </ac:picMkLst>
        </pc:picChg>
        <pc:picChg chg="del">
          <ac:chgData name="Lect. Deepak Singhal" userId="9a87b1ad51eee6d7" providerId="LiveId" clId="{CA842575-0BC9-414C-B4D7-88500D2D5371}" dt="2024-09-23T03:51:06.187" v="301" actId="478"/>
          <ac:picMkLst>
            <pc:docMk/>
            <pc:sldMk cId="1382443515" sldId="346"/>
            <ac:picMk id="20482" creationId="{8EB550CD-E2B1-D360-D855-0C629DE70A7F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11.292" v="741"/>
        <pc:sldMkLst>
          <pc:docMk/>
          <pc:sldMk cId="1338957257" sldId="347"/>
        </pc:sldMkLst>
        <pc:spChg chg="mod">
          <ac:chgData name="Lect. Deepak Singhal" userId="9a87b1ad51eee6d7" providerId="LiveId" clId="{CA842575-0BC9-414C-B4D7-88500D2D5371}" dt="2024-09-23T03:52:00.990" v="314" actId="1076"/>
          <ac:spMkLst>
            <pc:docMk/>
            <pc:sldMk cId="1338957257" sldId="347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4:11.292" v="741"/>
          <ac:spMkLst>
            <pc:docMk/>
            <pc:sldMk cId="1338957257" sldId="347"/>
            <ac:spMk id="6" creationId="{0644A7CE-C41D-DA92-864B-03B2678252E7}"/>
          </ac:spMkLst>
        </pc:spChg>
        <pc:picChg chg="add mod">
          <ac:chgData name="Lect. Deepak Singhal" userId="9a87b1ad51eee6d7" providerId="LiveId" clId="{CA842575-0BC9-414C-B4D7-88500D2D5371}" dt="2024-09-23T04:11:10.435" v="681" actId="1076"/>
          <ac:picMkLst>
            <pc:docMk/>
            <pc:sldMk cId="1338957257" sldId="347"/>
            <ac:picMk id="5" creationId="{7EBD54DD-F155-6C62-21E4-3912892CCB61}"/>
          </ac:picMkLst>
        </pc:picChg>
        <pc:picChg chg="del">
          <ac:chgData name="Lect. Deepak Singhal" userId="9a87b1ad51eee6d7" providerId="LiveId" clId="{CA842575-0BC9-414C-B4D7-88500D2D5371}" dt="2024-09-23T03:52:15.201" v="315" actId="478"/>
          <ac:picMkLst>
            <pc:docMk/>
            <pc:sldMk cId="1338957257" sldId="347"/>
            <ac:picMk id="5" creationId="{A88A8EF9-11F5-0DF9-F60D-AF8F5EB8526B}"/>
          </ac:picMkLst>
        </pc:picChg>
        <pc:picChg chg="add mod">
          <ac:chgData name="Lect. Deepak Singhal" userId="9a87b1ad51eee6d7" providerId="LiveId" clId="{CA842575-0BC9-414C-B4D7-88500D2D5371}" dt="2024-09-23T03:52:23.455" v="318" actId="1076"/>
          <ac:picMkLst>
            <pc:docMk/>
            <pc:sldMk cId="1338957257" sldId="347"/>
            <ac:picMk id="22530" creationId="{7B5942FA-58CB-6FB2-C0A6-D29CE0A2D7FC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13.072" v="742"/>
        <pc:sldMkLst>
          <pc:docMk/>
          <pc:sldMk cId="3938295352" sldId="348"/>
        </pc:sldMkLst>
        <pc:spChg chg="mod">
          <ac:chgData name="Lect. Deepak Singhal" userId="9a87b1ad51eee6d7" providerId="LiveId" clId="{CA842575-0BC9-414C-B4D7-88500D2D5371}" dt="2024-09-23T03:53:00.266" v="325" actId="1076"/>
          <ac:spMkLst>
            <pc:docMk/>
            <pc:sldMk cId="3938295352" sldId="348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3:53:18.124" v="327"/>
          <ac:spMkLst>
            <pc:docMk/>
            <pc:sldMk cId="3938295352" sldId="348"/>
            <ac:spMk id="5" creationId="{B0FE2A7F-37E8-DC4F-04E7-EBC0399C8F05}"/>
          </ac:spMkLst>
        </pc:spChg>
        <pc:spChg chg="add mod">
          <ac:chgData name="Lect. Deepak Singhal" userId="9a87b1ad51eee6d7" providerId="LiveId" clId="{CA842575-0BC9-414C-B4D7-88500D2D5371}" dt="2024-09-23T04:14:13.072" v="742"/>
          <ac:spMkLst>
            <pc:docMk/>
            <pc:sldMk cId="3938295352" sldId="348"/>
            <ac:spMk id="8" creationId="{05C6AA06-D7CB-D16A-AF3F-A4E9E8C93266}"/>
          </ac:spMkLst>
        </pc:spChg>
        <pc:picChg chg="add mod">
          <ac:chgData name="Lect. Deepak Singhal" userId="9a87b1ad51eee6d7" providerId="LiveId" clId="{CA842575-0BC9-414C-B4D7-88500D2D5371}" dt="2024-09-23T03:53:24.752" v="330" actId="1076"/>
          <ac:picMkLst>
            <pc:docMk/>
            <pc:sldMk cId="3938295352" sldId="348"/>
            <ac:picMk id="6" creationId="{753EE69C-9031-08A9-33AD-D0A49F4063A8}"/>
          </ac:picMkLst>
        </pc:picChg>
        <pc:picChg chg="add mod">
          <ac:chgData name="Lect. Deepak Singhal" userId="9a87b1ad51eee6d7" providerId="LiveId" clId="{CA842575-0BC9-414C-B4D7-88500D2D5371}" dt="2024-09-23T04:11:17.264" v="683" actId="1076"/>
          <ac:picMkLst>
            <pc:docMk/>
            <pc:sldMk cId="3938295352" sldId="348"/>
            <ac:picMk id="7" creationId="{A7FFC88B-779D-5F69-8962-947B49344A25}"/>
          </ac:picMkLst>
        </pc:picChg>
        <pc:picChg chg="del">
          <ac:chgData name="Lect. Deepak Singhal" userId="9a87b1ad51eee6d7" providerId="LiveId" clId="{CA842575-0BC9-414C-B4D7-88500D2D5371}" dt="2024-09-23T03:53:17.619" v="326" actId="478"/>
          <ac:picMkLst>
            <pc:docMk/>
            <pc:sldMk cId="3938295352" sldId="348"/>
            <ac:picMk id="22530" creationId="{7B5942FA-58CB-6FB2-C0A6-D29CE0A2D7FC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14.813" v="743"/>
        <pc:sldMkLst>
          <pc:docMk/>
          <pc:sldMk cId="1984517888" sldId="349"/>
        </pc:sldMkLst>
        <pc:spChg chg="mod">
          <ac:chgData name="Lect. Deepak Singhal" userId="9a87b1ad51eee6d7" providerId="LiveId" clId="{CA842575-0BC9-414C-B4D7-88500D2D5371}" dt="2024-09-23T03:53:45.583" v="335" actId="1076"/>
          <ac:spMkLst>
            <pc:docMk/>
            <pc:sldMk cId="1984517888" sldId="349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3:53:58.999" v="337"/>
          <ac:spMkLst>
            <pc:docMk/>
            <pc:sldMk cId="1984517888" sldId="349"/>
            <ac:spMk id="7" creationId="{C84B5B5D-EA76-6D9E-4E47-FE8B1D89742C}"/>
          </ac:spMkLst>
        </pc:spChg>
        <pc:spChg chg="add mod">
          <ac:chgData name="Lect. Deepak Singhal" userId="9a87b1ad51eee6d7" providerId="LiveId" clId="{CA842575-0BC9-414C-B4D7-88500D2D5371}" dt="2024-09-23T04:14:14.813" v="743"/>
          <ac:spMkLst>
            <pc:docMk/>
            <pc:sldMk cId="1984517888" sldId="349"/>
            <ac:spMk id="9" creationId="{70A3C237-57B1-C852-24CA-7CE6B0E7F900}"/>
          </ac:spMkLst>
        </pc:spChg>
        <pc:picChg chg="add mod">
          <ac:chgData name="Lect. Deepak Singhal" userId="9a87b1ad51eee6d7" providerId="LiveId" clId="{CA842575-0BC9-414C-B4D7-88500D2D5371}" dt="2024-09-23T04:11:22.493" v="685" actId="1076"/>
          <ac:picMkLst>
            <pc:docMk/>
            <pc:sldMk cId="1984517888" sldId="349"/>
            <ac:picMk id="6" creationId="{26F03A41-F9B9-6770-5BCC-D75C7CF9BF15}"/>
          </ac:picMkLst>
        </pc:picChg>
        <pc:picChg chg="del">
          <ac:chgData name="Lect. Deepak Singhal" userId="9a87b1ad51eee6d7" providerId="LiveId" clId="{CA842575-0BC9-414C-B4D7-88500D2D5371}" dt="2024-09-23T03:53:58.528" v="336" actId="478"/>
          <ac:picMkLst>
            <pc:docMk/>
            <pc:sldMk cId="1984517888" sldId="349"/>
            <ac:picMk id="6" creationId="{753EE69C-9031-08A9-33AD-D0A49F4063A8}"/>
          </ac:picMkLst>
        </pc:picChg>
        <pc:picChg chg="add mod">
          <ac:chgData name="Lect. Deepak Singhal" userId="9a87b1ad51eee6d7" providerId="LiveId" clId="{CA842575-0BC9-414C-B4D7-88500D2D5371}" dt="2024-09-23T03:54:14.137" v="342" actId="1076"/>
          <ac:picMkLst>
            <pc:docMk/>
            <pc:sldMk cId="1984517888" sldId="349"/>
            <ac:picMk id="8" creationId="{12581463-BD1A-A661-3C34-B271CB508FBD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16.643" v="744"/>
        <pc:sldMkLst>
          <pc:docMk/>
          <pc:sldMk cId="1611580938" sldId="350"/>
        </pc:sldMkLst>
        <pc:spChg chg="mod">
          <ac:chgData name="Lect. Deepak Singhal" userId="9a87b1ad51eee6d7" providerId="LiveId" clId="{CA842575-0BC9-414C-B4D7-88500D2D5371}" dt="2024-09-23T03:54:30.031" v="345" actId="255"/>
          <ac:spMkLst>
            <pc:docMk/>
            <pc:sldMk cId="1611580938" sldId="350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3:54:46.405" v="347"/>
          <ac:spMkLst>
            <pc:docMk/>
            <pc:sldMk cId="1611580938" sldId="350"/>
            <ac:spMk id="6" creationId="{1A2D4608-4D2E-2E3A-4731-6CB3F7928692}"/>
          </ac:spMkLst>
        </pc:spChg>
        <pc:spChg chg="add mod">
          <ac:chgData name="Lect. Deepak Singhal" userId="9a87b1ad51eee6d7" providerId="LiveId" clId="{CA842575-0BC9-414C-B4D7-88500D2D5371}" dt="2024-09-23T04:14:16.643" v="744"/>
          <ac:spMkLst>
            <pc:docMk/>
            <pc:sldMk cId="1611580938" sldId="350"/>
            <ac:spMk id="10" creationId="{5975C3B4-DCA1-0463-27AE-58384D969539}"/>
          </ac:spMkLst>
        </pc:spChg>
        <pc:picChg chg="del">
          <ac:chgData name="Lect. Deepak Singhal" userId="9a87b1ad51eee6d7" providerId="LiveId" clId="{CA842575-0BC9-414C-B4D7-88500D2D5371}" dt="2024-09-23T03:54:45.359" v="346" actId="478"/>
          <ac:picMkLst>
            <pc:docMk/>
            <pc:sldMk cId="1611580938" sldId="350"/>
            <ac:picMk id="8" creationId="{12581463-BD1A-A661-3C34-B271CB508FBD}"/>
          </ac:picMkLst>
        </pc:picChg>
        <pc:picChg chg="add mod">
          <ac:chgData name="Lect. Deepak Singhal" userId="9a87b1ad51eee6d7" providerId="LiveId" clId="{CA842575-0BC9-414C-B4D7-88500D2D5371}" dt="2024-09-23T04:11:35.211" v="688" actId="1076"/>
          <ac:picMkLst>
            <pc:docMk/>
            <pc:sldMk cId="1611580938" sldId="350"/>
            <ac:picMk id="8" creationId="{DE28DED7-BF31-C800-E35C-5E82035C1C57}"/>
          </ac:picMkLst>
        </pc:picChg>
        <pc:picChg chg="add mod">
          <ac:chgData name="Lect. Deepak Singhal" userId="9a87b1ad51eee6d7" providerId="LiveId" clId="{CA842575-0BC9-414C-B4D7-88500D2D5371}" dt="2024-09-23T03:54:54.956" v="350" actId="1076"/>
          <ac:picMkLst>
            <pc:docMk/>
            <pc:sldMk cId="1611580938" sldId="350"/>
            <ac:picMk id="9" creationId="{17F63717-8904-9441-8F2A-B981ECD360E0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18.330" v="745"/>
        <pc:sldMkLst>
          <pc:docMk/>
          <pc:sldMk cId="1473750595" sldId="351"/>
        </pc:sldMkLst>
        <pc:spChg chg="mod">
          <ac:chgData name="Lect. Deepak Singhal" userId="9a87b1ad51eee6d7" providerId="LiveId" clId="{CA842575-0BC9-414C-B4D7-88500D2D5371}" dt="2024-09-23T03:55:35.941" v="360" actId="1076"/>
          <ac:spMkLst>
            <pc:docMk/>
            <pc:sldMk cId="1473750595" sldId="351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4:18.330" v="745"/>
          <ac:spMkLst>
            <pc:docMk/>
            <pc:sldMk cId="1473750595" sldId="351"/>
            <ac:spMk id="9" creationId="{1BC3FCB9-D09B-3FA3-6F63-73EC276A7F18}"/>
          </ac:spMkLst>
        </pc:spChg>
        <pc:spChg chg="add del">
          <ac:chgData name="Lect. Deepak Singhal" userId="9a87b1ad51eee6d7" providerId="LiveId" clId="{CA842575-0BC9-414C-B4D7-88500D2D5371}" dt="2024-09-23T03:55:22.738" v="356" actId="22"/>
          <ac:spMkLst>
            <pc:docMk/>
            <pc:sldMk cId="1473750595" sldId="351"/>
            <ac:spMk id="10" creationId="{8B5B73AF-0C9D-1698-E391-A7B39A5910B2}"/>
          </ac:spMkLst>
        </pc:spChg>
        <pc:picChg chg="add mod">
          <ac:chgData name="Lect. Deepak Singhal" userId="9a87b1ad51eee6d7" providerId="LiveId" clId="{CA842575-0BC9-414C-B4D7-88500D2D5371}" dt="2024-09-23T04:11:38.039" v="689"/>
          <ac:picMkLst>
            <pc:docMk/>
            <pc:sldMk cId="1473750595" sldId="351"/>
            <ac:picMk id="8" creationId="{A7BEC731-7DB4-C6A2-F30E-9F3D13946210}"/>
          </ac:picMkLst>
        </pc:picChg>
        <pc:picChg chg="del">
          <ac:chgData name="Lect. Deepak Singhal" userId="9a87b1ad51eee6d7" providerId="LiveId" clId="{CA842575-0BC9-414C-B4D7-88500D2D5371}" dt="2024-09-23T03:55:19.043" v="354" actId="478"/>
          <ac:picMkLst>
            <pc:docMk/>
            <pc:sldMk cId="1473750595" sldId="351"/>
            <ac:picMk id="9" creationId="{17F63717-8904-9441-8F2A-B981ECD360E0}"/>
          </ac:picMkLst>
        </pc:picChg>
        <pc:picChg chg="add mod">
          <ac:chgData name="Lect. Deepak Singhal" userId="9a87b1ad51eee6d7" providerId="LiveId" clId="{CA842575-0BC9-414C-B4D7-88500D2D5371}" dt="2024-09-23T03:55:31.952" v="359" actId="1076"/>
          <ac:picMkLst>
            <pc:docMk/>
            <pc:sldMk cId="1473750595" sldId="351"/>
            <ac:picMk id="11" creationId="{A2430809-372A-66F9-5A42-656458E532B9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20.028" v="746"/>
        <pc:sldMkLst>
          <pc:docMk/>
          <pc:sldMk cId="1988426686" sldId="352"/>
        </pc:sldMkLst>
        <pc:spChg chg="mod">
          <ac:chgData name="Lect. Deepak Singhal" userId="9a87b1ad51eee6d7" providerId="LiveId" clId="{CA842575-0BC9-414C-B4D7-88500D2D5371}" dt="2024-09-23T03:56:03.545" v="365" actId="1076"/>
          <ac:spMkLst>
            <pc:docMk/>
            <pc:sldMk cId="1988426686" sldId="352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4:20.028" v="746"/>
          <ac:spMkLst>
            <pc:docMk/>
            <pc:sldMk cId="1988426686" sldId="352"/>
            <ac:spMk id="9" creationId="{80116DF2-1934-F37F-4F97-3A78CAE7C9A7}"/>
          </ac:spMkLst>
        </pc:spChg>
        <pc:spChg chg="add del">
          <ac:chgData name="Lect. Deepak Singhal" userId="9a87b1ad51eee6d7" providerId="LiveId" clId="{CA842575-0BC9-414C-B4D7-88500D2D5371}" dt="2024-09-23T03:56:18.197" v="368" actId="22"/>
          <ac:spMkLst>
            <pc:docMk/>
            <pc:sldMk cId="1988426686" sldId="352"/>
            <ac:spMk id="9" creationId="{9FB91E7E-9F2B-C081-095C-1A92E85A4921}"/>
          </ac:spMkLst>
        </pc:spChg>
        <pc:picChg chg="add mod">
          <ac:chgData name="Lect. Deepak Singhal" userId="9a87b1ad51eee6d7" providerId="LiveId" clId="{CA842575-0BC9-414C-B4D7-88500D2D5371}" dt="2024-09-23T04:11:43.792" v="691" actId="1076"/>
          <ac:picMkLst>
            <pc:docMk/>
            <pc:sldMk cId="1988426686" sldId="352"/>
            <ac:picMk id="8" creationId="{189F4FB3-52FF-9683-BCF0-958BF258A3A8}"/>
          </ac:picMkLst>
        </pc:picChg>
        <pc:picChg chg="del">
          <ac:chgData name="Lect. Deepak Singhal" userId="9a87b1ad51eee6d7" providerId="LiveId" clId="{CA842575-0BC9-414C-B4D7-88500D2D5371}" dt="2024-09-23T03:56:15.510" v="366" actId="478"/>
          <ac:picMkLst>
            <pc:docMk/>
            <pc:sldMk cId="1988426686" sldId="352"/>
            <ac:picMk id="11" creationId="{A2430809-372A-66F9-5A42-656458E532B9}"/>
          </ac:picMkLst>
        </pc:picChg>
        <pc:picChg chg="add mod">
          <ac:chgData name="Lect. Deepak Singhal" userId="9a87b1ad51eee6d7" providerId="LiveId" clId="{CA842575-0BC9-414C-B4D7-88500D2D5371}" dt="2024-09-23T03:56:31.378" v="371" actId="1076"/>
          <ac:picMkLst>
            <pc:docMk/>
            <pc:sldMk cId="1988426686" sldId="352"/>
            <ac:picMk id="26626" creationId="{2137810D-1551-A7CE-8826-5D8B830E33BD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21.697" v="747"/>
        <pc:sldMkLst>
          <pc:docMk/>
          <pc:sldMk cId="1393170058" sldId="353"/>
        </pc:sldMkLst>
        <pc:spChg chg="mod">
          <ac:chgData name="Lect. Deepak Singhal" userId="9a87b1ad51eee6d7" providerId="LiveId" clId="{CA842575-0BC9-414C-B4D7-88500D2D5371}" dt="2024-09-23T03:57:28.118" v="380" actId="1076"/>
          <ac:spMkLst>
            <pc:docMk/>
            <pc:sldMk cId="1393170058" sldId="353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4:21.697" v="747"/>
          <ac:spMkLst>
            <pc:docMk/>
            <pc:sldMk cId="1393170058" sldId="353"/>
            <ac:spMk id="9" creationId="{E3A9D214-2CBB-D113-4EA1-5580B332ABF1}"/>
          </ac:spMkLst>
        </pc:spChg>
        <pc:picChg chg="add mod">
          <ac:chgData name="Lect. Deepak Singhal" userId="9a87b1ad51eee6d7" providerId="LiveId" clId="{CA842575-0BC9-414C-B4D7-88500D2D5371}" dt="2024-09-23T04:11:49.605" v="693" actId="1076"/>
          <ac:picMkLst>
            <pc:docMk/>
            <pc:sldMk cId="1393170058" sldId="353"/>
            <ac:picMk id="8" creationId="{86B47C4F-930C-FBBA-8ED9-8EE2D9847AE3}"/>
          </ac:picMkLst>
        </pc:picChg>
        <pc:picChg chg="del">
          <ac:chgData name="Lect. Deepak Singhal" userId="9a87b1ad51eee6d7" providerId="LiveId" clId="{CA842575-0BC9-414C-B4D7-88500D2D5371}" dt="2024-09-23T03:57:17.877" v="376" actId="478"/>
          <ac:picMkLst>
            <pc:docMk/>
            <pc:sldMk cId="1393170058" sldId="353"/>
            <ac:picMk id="26626" creationId="{2137810D-1551-A7CE-8826-5D8B830E33BD}"/>
          </ac:picMkLst>
        </pc:picChg>
        <pc:picChg chg="add mod">
          <ac:chgData name="Lect. Deepak Singhal" userId="9a87b1ad51eee6d7" providerId="LiveId" clId="{CA842575-0BC9-414C-B4D7-88500D2D5371}" dt="2024-09-23T03:57:24.260" v="379" actId="1076"/>
          <ac:picMkLst>
            <pc:docMk/>
            <pc:sldMk cId="1393170058" sldId="353"/>
            <ac:picMk id="28674" creationId="{3D9DE06C-42F1-826B-AFA4-E094F97AAEDE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24.284" v="748"/>
        <pc:sldMkLst>
          <pc:docMk/>
          <pc:sldMk cId="453493345" sldId="354"/>
        </pc:sldMkLst>
        <pc:spChg chg="mod">
          <ac:chgData name="Lect. Deepak Singhal" userId="9a87b1ad51eee6d7" providerId="LiveId" clId="{CA842575-0BC9-414C-B4D7-88500D2D5371}" dt="2024-09-23T03:58:24.539" v="388" actId="1076"/>
          <ac:spMkLst>
            <pc:docMk/>
            <pc:sldMk cId="453493345" sldId="354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4:24.284" v="748"/>
          <ac:spMkLst>
            <pc:docMk/>
            <pc:sldMk cId="453493345" sldId="354"/>
            <ac:spMk id="9" creationId="{34F9BC8F-55A4-B882-CC98-1AA81DCC4E7B}"/>
          </ac:spMkLst>
        </pc:spChg>
        <pc:picChg chg="add mod">
          <ac:chgData name="Lect. Deepak Singhal" userId="9a87b1ad51eee6d7" providerId="LiveId" clId="{CA842575-0BC9-414C-B4D7-88500D2D5371}" dt="2024-09-23T04:11:54.846" v="695" actId="14100"/>
          <ac:picMkLst>
            <pc:docMk/>
            <pc:sldMk cId="453493345" sldId="354"/>
            <ac:picMk id="8" creationId="{A03A25D2-E97A-F04C-009E-657E450A6059}"/>
          </ac:picMkLst>
        </pc:picChg>
        <pc:picChg chg="del">
          <ac:chgData name="Lect. Deepak Singhal" userId="9a87b1ad51eee6d7" providerId="LiveId" clId="{CA842575-0BC9-414C-B4D7-88500D2D5371}" dt="2024-09-23T03:58:02.463" v="384" actId="478"/>
          <ac:picMkLst>
            <pc:docMk/>
            <pc:sldMk cId="453493345" sldId="354"/>
            <ac:picMk id="28674" creationId="{3D9DE06C-42F1-826B-AFA4-E094F97AAEDE}"/>
          </ac:picMkLst>
        </pc:picChg>
        <pc:picChg chg="add mod">
          <ac:chgData name="Lect. Deepak Singhal" userId="9a87b1ad51eee6d7" providerId="LiveId" clId="{CA842575-0BC9-414C-B4D7-88500D2D5371}" dt="2024-09-23T03:58:08.803" v="386" actId="1076"/>
          <ac:picMkLst>
            <pc:docMk/>
            <pc:sldMk cId="453493345" sldId="354"/>
            <ac:picMk id="29698" creationId="{85D33B23-9AFE-CD61-5C6F-FC4B146F80AF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25.885" v="749"/>
        <pc:sldMkLst>
          <pc:docMk/>
          <pc:sldMk cId="3999992344" sldId="355"/>
        </pc:sldMkLst>
        <pc:spChg chg="mod">
          <ac:chgData name="Lect. Deepak Singhal" userId="9a87b1ad51eee6d7" providerId="LiveId" clId="{CA842575-0BC9-414C-B4D7-88500D2D5371}" dt="2024-09-23T03:59:05.723" v="397" actId="1076"/>
          <ac:spMkLst>
            <pc:docMk/>
            <pc:sldMk cId="3999992344" sldId="355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4:25.885" v="749"/>
          <ac:spMkLst>
            <pc:docMk/>
            <pc:sldMk cId="3999992344" sldId="355"/>
            <ac:spMk id="9" creationId="{173B343D-B3D1-2FB8-584D-1940240D8D03}"/>
          </ac:spMkLst>
        </pc:spChg>
        <pc:picChg chg="add mod">
          <ac:chgData name="Lect. Deepak Singhal" userId="9a87b1ad51eee6d7" providerId="LiveId" clId="{CA842575-0BC9-414C-B4D7-88500D2D5371}" dt="2024-09-23T04:11:56.948" v="696"/>
          <ac:picMkLst>
            <pc:docMk/>
            <pc:sldMk cId="3999992344" sldId="355"/>
            <ac:picMk id="8" creationId="{293BD62A-0B75-72E5-4AFF-610FB7B81480}"/>
          </ac:picMkLst>
        </pc:picChg>
        <pc:picChg chg="del">
          <ac:chgData name="Lect. Deepak Singhal" userId="9a87b1ad51eee6d7" providerId="LiveId" clId="{CA842575-0BC9-414C-B4D7-88500D2D5371}" dt="2024-09-23T03:58:52.270" v="392" actId="478"/>
          <ac:picMkLst>
            <pc:docMk/>
            <pc:sldMk cId="3999992344" sldId="355"/>
            <ac:picMk id="29698" creationId="{85D33B23-9AFE-CD61-5C6F-FC4B146F80AF}"/>
          </ac:picMkLst>
        </pc:picChg>
        <pc:picChg chg="add mod">
          <ac:chgData name="Lect. Deepak Singhal" userId="9a87b1ad51eee6d7" providerId="LiveId" clId="{CA842575-0BC9-414C-B4D7-88500D2D5371}" dt="2024-09-23T03:59:01.721" v="396" actId="1076"/>
          <ac:picMkLst>
            <pc:docMk/>
            <pc:sldMk cId="3999992344" sldId="355"/>
            <ac:picMk id="30722" creationId="{7262CE6A-14D7-E2F0-E67D-42ED3CE6B064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27.596" v="750"/>
        <pc:sldMkLst>
          <pc:docMk/>
          <pc:sldMk cId="3970476923" sldId="356"/>
        </pc:sldMkLst>
        <pc:spChg chg="mod">
          <ac:chgData name="Lect. Deepak Singhal" userId="9a87b1ad51eee6d7" providerId="LiveId" clId="{CA842575-0BC9-414C-B4D7-88500D2D5371}" dt="2024-09-23T03:59:18.842" v="400" actId="255"/>
          <ac:spMkLst>
            <pc:docMk/>
            <pc:sldMk cId="3970476923" sldId="356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4:27.596" v="750"/>
          <ac:spMkLst>
            <pc:docMk/>
            <pc:sldMk cId="3970476923" sldId="356"/>
            <ac:spMk id="9" creationId="{557E7FDD-B51D-7387-F42C-E5EFA5015EB0}"/>
          </ac:spMkLst>
        </pc:spChg>
        <pc:picChg chg="add mod">
          <ac:chgData name="Lect. Deepak Singhal" userId="9a87b1ad51eee6d7" providerId="LiveId" clId="{CA842575-0BC9-414C-B4D7-88500D2D5371}" dt="2024-09-23T04:12:02.160" v="698" actId="14100"/>
          <ac:picMkLst>
            <pc:docMk/>
            <pc:sldMk cId="3970476923" sldId="356"/>
            <ac:picMk id="8" creationId="{571A356D-980F-E6AA-0909-6033219FE352}"/>
          </ac:picMkLst>
        </pc:picChg>
        <pc:picChg chg="del">
          <ac:chgData name="Lect. Deepak Singhal" userId="9a87b1ad51eee6d7" providerId="LiveId" clId="{CA842575-0BC9-414C-B4D7-88500D2D5371}" dt="2024-09-23T03:59:37.199" v="401" actId="478"/>
          <ac:picMkLst>
            <pc:docMk/>
            <pc:sldMk cId="3970476923" sldId="356"/>
            <ac:picMk id="30722" creationId="{7262CE6A-14D7-E2F0-E67D-42ED3CE6B064}"/>
          </ac:picMkLst>
        </pc:picChg>
        <pc:picChg chg="add del mod">
          <ac:chgData name="Lect. Deepak Singhal" userId="9a87b1ad51eee6d7" providerId="LiveId" clId="{CA842575-0BC9-414C-B4D7-88500D2D5371}" dt="2024-09-23T03:59:42.451" v="405" actId="478"/>
          <ac:picMkLst>
            <pc:docMk/>
            <pc:sldMk cId="3970476923" sldId="356"/>
            <ac:picMk id="31746" creationId="{3B752F0B-4241-DE98-6444-23E973B52AF4}"/>
          </ac:picMkLst>
        </pc:picChg>
        <pc:picChg chg="add mod">
          <ac:chgData name="Lect. Deepak Singhal" userId="9a87b1ad51eee6d7" providerId="LiveId" clId="{CA842575-0BC9-414C-B4D7-88500D2D5371}" dt="2024-09-23T03:59:56.094" v="408" actId="1076"/>
          <ac:picMkLst>
            <pc:docMk/>
            <pc:sldMk cId="3970476923" sldId="356"/>
            <ac:picMk id="31748" creationId="{D64CDFB8-9213-548A-8A44-0DBAB4F56A4F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29.446" v="751"/>
        <pc:sldMkLst>
          <pc:docMk/>
          <pc:sldMk cId="2959684120" sldId="357"/>
        </pc:sldMkLst>
        <pc:spChg chg="mod">
          <ac:chgData name="Lect. Deepak Singhal" userId="9a87b1ad51eee6d7" providerId="LiveId" clId="{CA842575-0BC9-414C-B4D7-88500D2D5371}" dt="2024-09-23T04:00:44.150" v="419" actId="1076"/>
          <ac:spMkLst>
            <pc:docMk/>
            <pc:sldMk cId="2959684120" sldId="357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4:29.446" v="751"/>
          <ac:spMkLst>
            <pc:docMk/>
            <pc:sldMk cId="2959684120" sldId="357"/>
            <ac:spMk id="9" creationId="{1726D089-8E3C-28D7-D897-138D5C204C7D}"/>
          </ac:spMkLst>
        </pc:spChg>
        <pc:spChg chg="add del">
          <ac:chgData name="Lect. Deepak Singhal" userId="9a87b1ad51eee6d7" providerId="LiveId" clId="{CA842575-0BC9-414C-B4D7-88500D2D5371}" dt="2024-09-23T04:00:26.813" v="414" actId="22"/>
          <ac:spMkLst>
            <pc:docMk/>
            <pc:sldMk cId="2959684120" sldId="357"/>
            <ac:spMk id="9" creationId="{5A63EF4E-7457-4F26-FDE1-EFCE09782583}"/>
          </ac:spMkLst>
        </pc:spChg>
        <pc:spChg chg="add mod">
          <ac:chgData name="Lect. Deepak Singhal" userId="9a87b1ad51eee6d7" providerId="LiveId" clId="{CA842575-0BC9-414C-B4D7-88500D2D5371}" dt="2024-09-23T04:00:31.077" v="415"/>
          <ac:spMkLst>
            <pc:docMk/>
            <pc:sldMk cId="2959684120" sldId="357"/>
            <ac:spMk id="10" creationId="{CAA7B3C0-0775-676B-6EAE-10AF5B8B4560}"/>
          </ac:spMkLst>
        </pc:spChg>
        <pc:picChg chg="add mod">
          <ac:chgData name="Lect. Deepak Singhal" userId="9a87b1ad51eee6d7" providerId="LiveId" clId="{CA842575-0BC9-414C-B4D7-88500D2D5371}" dt="2024-09-23T04:12:04.565" v="699"/>
          <ac:picMkLst>
            <pc:docMk/>
            <pc:sldMk cId="2959684120" sldId="357"/>
            <ac:picMk id="8" creationId="{B6546215-C06B-1111-78AE-DE427F77D3F4}"/>
          </ac:picMkLst>
        </pc:picChg>
        <pc:picChg chg="add mod">
          <ac:chgData name="Lect. Deepak Singhal" userId="9a87b1ad51eee6d7" providerId="LiveId" clId="{CA842575-0BC9-414C-B4D7-88500D2D5371}" dt="2024-09-23T04:00:38.926" v="418" actId="1076"/>
          <ac:picMkLst>
            <pc:docMk/>
            <pc:sldMk cId="2959684120" sldId="357"/>
            <ac:picMk id="11" creationId="{7C84BCC2-39C9-4187-D255-EBA195F115EF}"/>
          </ac:picMkLst>
        </pc:picChg>
        <pc:picChg chg="del">
          <ac:chgData name="Lect. Deepak Singhal" userId="9a87b1ad51eee6d7" providerId="LiveId" clId="{CA842575-0BC9-414C-B4D7-88500D2D5371}" dt="2024-09-23T04:00:23.434" v="412" actId="478"/>
          <ac:picMkLst>
            <pc:docMk/>
            <pc:sldMk cId="2959684120" sldId="357"/>
            <ac:picMk id="31748" creationId="{D64CDFB8-9213-548A-8A44-0DBAB4F56A4F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30.906" v="752"/>
        <pc:sldMkLst>
          <pc:docMk/>
          <pc:sldMk cId="826029345" sldId="358"/>
        </pc:sldMkLst>
        <pc:spChg chg="mod">
          <ac:chgData name="Lect. Deepak Singhal" userId="9a87b1ad51eee6d7" providerId="LiveId" clId="{CA842575-0BC9-414C-B4D7-88500D2D5371}" dt="2024-09-23T04:01:03.655" v="422" actId="255"/>
          <ac:spMkLst>
            <pc:docMk/>
            <pc:sldMk cId="826029345" sldId="358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4:30.906" v="752"/>
          <ac:spMkLst>
            <pc:docMk/>
            <pc:sldMk cId="826029345" sldId="358"/>
            <ac:spMk id="9" creationId="{F4486F67-251D-5277-A198-459BA616E878}"/>
          </ac:spMkLst>
        </pc:spChg>
        <pc:picChg chg="add mod">
          <ac:chgData name="Lect. Deepak Singhal" userId="9a87b1ad51eee6d7" providerId="LiveId" clId="{CA842575-0BC9-414C-B4D7-88500D2D5371}" dt="2024-09-23T04:12:07.207" v="700"/>
          <ac:picMkLst>
            <pc:docMk/>
            <pc:sldMk cId="826029345" sldId="358"/>
            <ac:picMk id="8" creationId="{0CFCB080-FC24-FC16-7CD8-2CCEC66B9DC8}"/>
          </ac:picMkLst>
        </pc:picChg>
        <pc:picChg chg="del">
          <ac:chgData name="Lect. Deepak Singhal" userId="9a87b1ad51eee6d7" providerId="LiveId" clId="{CA842575-0BC9-414C-B4D7-88500D2D5371}" dt="2024-09-23T04:01:18.751" v="423" actId="478"/>
          <ac:picMkLst>
            <pc:docMk/>
            <pc:sldMk cId="826029345" sldId="358"/>
            <ac:picMk id="11" creationId="{7C84BCC2-39C9-4187-D255-EBA195F115EF}"/>
          </ac:picMkLst>
        </pc:picChg>
        <pc:picChg chg="add mod">
          <ac:chgData name="Lect. Deepak Singhal" userId="9a87b1ad51eee6d7" providerId="LiveId" clId="{CA842575-0BC9-414C-B4D7-88500D2D5371}" dt="2024-09-23T04:01:24.378" v="426" actId="1076"/>
          <ac:picMkLst>
            <pc:docMk/>
            <pc:sldMk cId="826029345" sldId="358"/>
            <ac:picMk id="33794" creationId="{7E34EEA0-DBCD-A71E-676E-3CDE00356E94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32.472" v="753"/>
        <pc:sldMkLst>
          <pc:docMk/>
          <pc:sldMk cId="2701476835" sldId="359"/>
        </pc:sldMkLst>
        <pc:spChg chg="mod">
          <ac:chgData name="Lect. Deepak Singhal" userId="9a87b1ad51eee6d7" providerId="LiveId" clId="{CA842575-0BC9-414C-B4D7-88500D2D5371}" dt="2024-09-23T04:01:48.502" v="461" actId="1036"/>
          <ac:spMkLst>
            <pc:docMk/>
            <pc:sldMk cId="2701476835" sldId="359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4:32.472" v="753"/>
          <ac:spMkLst>
            <pc:docMk/>
            <pc:sldMk cId="2701476835" sldId="359"/>
            <ac:spMk id="9" creationId="{3FED51FA-0D08-7F0D-2F7A-D1B9833EB2A1}"/>
          </ac:spMkLst>
        </pc:spChg>
        <pc:picChg chg="add mod">
          <ac:chgData name="Lect. Deepak Singhal" userId="9a87b1ad51eee6d7" providerId="LiveId" clId="{CA842575-0BC9-414C-B4D7-88500D2D5371}" dt="2024-09-23T04:12:12.704" v="702" actId="1076"/>
          <ac:picMkLst>
            <pc:docMk/>
            <pc:sldMk cId="2701476835" sldId="359"/>
            <ac:picMk id="8" creationId="{06FCF47F-88AC-EF2F-80DC-1661F4286B46}"/>
          </ac:picMkLst>
        </pc:picChg>
        <pc:picChg chg="del">
          <ac:chgData name="Lect. Deepak Singhal" userId="9a87b1ad51eee6d7" providerId="LiveId" clId="{CA842575-0BC9-414C-B4D7-88500D2D5371}" dt="2024-09-23T04:02:03.713" v="462" actId="478"/>
          <ac:picMkLst>
            <pc:docMk/>
            <pc:sldMk cId="2701476835" sldId="359"/>
            <ac:picMk id="33794" creationId="{7E34EEA0-DBCD-A71E-676E-3CDE00356E94}"/>
          </ac:picMkLst>
        </pc:picChg>
        <pc:picChg chg="add mod">
          <ac:chgData name="Lect. Deepak Singhal" userId="9a87b1ad51eee6d7" providerId="LiveId" clId="{CA842575-0BC9-414C-B4D7-88500D2D5371}" dt="2024-09-23T04:02:09.161" v="465" actId="1076"/>
          <ac:picMkLst>
            <pc:docMk/>
            <pc:sldMk cId="2701476835" sldId="359"/>
            <ac:picMk id="34818" creationId="{DD404281-8FEF-73FD-F3C0-1B5C73581236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34.740" v="754"/>
        <pc:sldMkLst>
          <pc:docMk/>
          <pc:sldMk cId="741578295" sldId="360"/>
        </pc:sldMkLst>
        <pc:spChg chg="mod">
          <ac:chgData name="Lect. Deepak Singhal" userId="9a87b1ad51eee6d7" providerId="LiveId" clId="{CA842575-0BC9-414C-B4D7-88500D2D5371}" dt="2024-09-23T04:02:31.953" v="469" actId="1076"/>
          <ac:spMkLst>
            <pc:docMk/>
            <pc:sldMk cId="741578295" sldId="360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4:34.740" v="754"/>
          <ac:spMkLst>
            <pc:docMk/>
            <pc:sldMk cId="741578295" sldId="360"/>
            <ac:spMk id="9" creationId="{BA30A017-FECB-B74F-A6C9-4910AD429004}"/>
          </ac:spMkLst>
        </pc:spChg>
        <pc:picChg chg="add mod">
          <ac:chgData name="Lect. Deepak Singhal" userId="9a87b1ad51eee6d7" providerId="LiveId" clId="{CA842575-0BC9-414C-B4D7-88500D2D5371}" dt="2024-09-23T04:12:15.177" v="703"/>
          <ac:picMkLst>
            <pc:docMk/>
            <pc:sldMk cId="741578295" sldId="360"/>
            <ac:picMk id="8" creationId="{C42FE3F1-057E-6176-4AE4-0995B818E47B}"/>
          </ac:picMkLst>
        </pc:picChg>
        <pc:picChg chg="del">
          <ac:chgData name="Lect. Deepak Singhal" userId="9a87b1ad51eee6d7" providerId="LiveId" clId="{CA842575-0BC9-414C-B4D7-88500D2D5371}" dt="2024-09-23T04:02:45.631" v="470" actId="478"/>
          <ac:picMkLst>
            <pc:docMk/>
            <pc:sldMk cId="741578295" sldId="360"/>
            <ac:picMk id="34818" creationId="{DD404281-8FEF-73FD-F3C0-1B5C73581236}"/>
          </ac:picMkLst>
        </pc:picChg>
        <pc:picChg chg="add mod">
          <ac:chgData name="Lect. Deepak Singhal" userId="9a87b1ad51eee6d7" providerId="LiveId" clId="{CA842575-0BC9-414C-B4D7-88500D2D5371}" dt="2024-09-23T04:03:00.728" v="475" actId="1076"/>
          <ac:picMkLst>
            <pc:docMk/>
            <pc:sldMk cId="741578295" sldId="360"/>
            <ac:picMk id="35842" creationId="{956BCF97-E49D-AFBD-D3C7-BA3FBB116172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36.296" v="755"/>
        <pc:sldMkLst>
          <pc:docMk/>
          <pc:sldMk cId="1585179329" sldId="361"/>
        </pc:sldMkLst>
        <pc:spChg chg="mod">
          <ac:chgData name="Lect. Deepak Singhal" userId="9a87b1ad51eee6d7" providerId="LiveId" clId="{CA842575-0BC9-414C-B4D7-88500D2D5371}" dt="2024-09-23T04:03:24.188" v="520" actId="1037"/>
          <ac:spMkLst>
            <pc:docMk/>
            <pc:sldMk cId="1585179329" sldId="361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4:36.296" v="755"/>
          <ac:spMkLst>
            <pc:docMk/>
            <pc:sldMk cId="1585179329" sldId="361"/>
            <ac:spMk id="9" creationId="{889BA506-C9A3-14A9-36A1-C42A4B20DBA8}"/>
          </ac:spMkLst>
        </pc:spChg>
        <pc:picChg chg="add mod">
          <ac:chgData name="Lect. Deepak Singhal" userId="9a87b1ad51eee6d7" providerId="LiveId" clId="{CA842575-0BC9-414C-B4D7-88500D2D5371}" dt="2024-09-23T04:12:21.310" v="705" actId="1076"/>
          <ac:picMkLst>
            <pc:docMk/>
            <pc:sldMk cId="1585179329" sldId="361"/>
            <ac:picMk id="8" creationId="{CD2A108C-44BA-8D57-680D-8FAA82D909A1}"/>
          </ac:picMkLst>
        </pc:picChg>
        <pc:picChg chg="del">
          <ac:chgData name="Lect. Deepak Singhal" userId="9a87b1ad51eee6d7" providerId="LiveId" clId="{CA842575-0BC9-414C-B4D7-88500D2D5371}" dt="2024-09-23T04:03:37.421" v="521" actId="478"/>
          <ac:picMkLst>
            <pc:docMk/>
            <pc:sldMk cId="1585179329" sldId="361"/>
            <ac:picMk id="35842" creationId="{956BCF97-E49D-AFBD-D3C7-BA3FBB116172}"/>
          </ac:picMkLst>
        </pc:picChg>
        <pc:picChg chg="add mod">
          <ac:chgData name="Lect. Deepak Singhal" userId="9a87b1ad51eee6d7" providerId="LiveId" clId="{CA842575-0BC9-414C-B4D7-88500D2D5371}" dt="2024-09-23T04:03:42.903" v="524" actId="1076"/>
          <ac:picMkLst>
            <pc:docMk/>
            <pc:sldMk cId="1585179329" sldId="361"/>
            <ac:picMk id="36866" creationId="{F9968F60-A947-D26D-D579-672C3572C71A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37.813" v="756"/>
        <pc:sldMkLst>
          <pc:docMk/>
          <pc:sldMk cId="892247177" sldId="362"/>
        </pc:sldMkLst>
        <pc:spChg chg="mod">
          <ac:chgData name="Lect. Deepak Singhal" userId="9a87b1ad51eee6d7" providerId="LiveId" clId="{CA842575-0BC9-414C-B4D7-88500D2D5371}" dt="2024-09-23T04:04:07.631" v="529" actId="1076"/>
          <ac:spMkLst>
            <pc:docMk/>
            <pc:sldMk cId="892247177" sldId="362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4:37.813" v="756"/>
          <ac:spMkLst>
            <pc:docMk/>
            <pc:sldMk cId="892247177" sldId="362"/>
            <ac:spMk id="9" creationId="{FF36E033-19EB-F592-0576-B7CCFFF07D75}"/>
          </ac:spMkLst>
        </pc:spChg>
        <pc:picChg chg="add mod">
          <ac:chgData name="Lect. Deepak Singhal" userId="9a87b1ad51eee6d7" providerId="LiveId" clId="{CA842575-0BC9-414C-B4D7-88500D2D5371}" dt="2024-09-23T04:12:23.102" v="706"/>
          <ac:picMkLst>
            <pc:docMk/>
            <pc:sldMk cId="892247177" sldId="362"/>
            <ac:picMk id="8" creationId="{7B4DE3C7-B5F0-9559-61CB-05B0C1BD1D85}"/>
          </ac:picMkLst>
        </pc:picChg>
        <pc:picChg chg="del">
          <ac:chgData name="Lect. Deepak Singhal" userId="9a87b1ad51eee6d7" providerId="LiveId" clId="{CA842575-0BC9-414C-B4D7-88500D2D5371}" dt="2024-09-23T04:04:18.379" v="530" actId="478"/>
          <ac:picMkLst>
            <pc:docMk/>
            <pc:sldMk cId="892247177" sldId="362"/>
            <ac:picMk id="36866" creationId="{F9968F60-A947-D26D-D579-672C3572C71A}"/>
          </ac:picMkLst>
        </pc:picChg>
        <pc:picChg chg="add mod">
          <ac:chgData name="Lect. Deepak Singhal" userId="9a87b1ad51eee6d7" providerId="LiveId" clId="{CA842575-0BC9-414C-B4D7-88500D2D5371}" dt="2024-09-23T04:04:27.202" v="533" actId="1076"/>
          <ac:picMkLst>
            <pc:docMk/>
            <pc:sldMk cId="892247177" sldId="362"/>
            <ac:picMk id="37890" creationId="{F9AFA265-A34D-7636-F301-37C544F780CE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39.319" v="757"/>
        <pc:sldMkLst>
          <pc:docMk/>
          <pc:sldMk cId="3614305272" sldId="363"/>
        </pc:sldMkLst>
        <pc:spChg chg="mod">
          <ac:chgData name="Lect. Deepak Singhal" userId="9a87b1ad51eee6d7" providerId="LiveId" clId="{CA842575-0BC9-414C-B4D7-88500D2D5371}" dt="2024-09-23T04:05:14.921" v="616" actId="1035"/>
          <ac:spMkLst>
            <pc:docMk/>
            <pc:sldMk cId="3614305272" sldId="363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4:39.319" v="757"/>
          <ac:spMkLst>
            <pc:docMk/>
            <pc:sldMk cId="3614305272" sldId="363"/>
            <ac:spMk id="9" creationId="{D7CE92A7-8FCB-2E60-4FE0-B60BD0E189AB}"/>
          </ac:spMkLst>
        </pc:spChg>
        <pc:picChg chg="add mod">
          <ac:chgData name="Lect. Deepak Singhal" userId="9a87b1ad51eee6d7" providerId="LiveId" clId="{CA842575-0BC9-414C-B4D7-88500D2D5371}" dt="2024-09-23T04:12:30.462" v="708" actId="1076"/>
          <ac:picMkLst>
            <pc:docMk/>
            <pc:sldMk cId="3614305272" sldId="363"/>
            <ac:picMk id="8" creationId="{C8ED79C3-BBCF-3539-9C31-DD4D69CC378E}"/>
          </ac:picMkLst>
        </pc:picChg>
        <pc:picChg chg="del">
          <ac:chgData name="Lect. Deepak Singhal" userId="9a87b1ad51eee6d7" providerId="LiveId" clId="{CA842575-0BC9-414C-B4D7-88500D2D5371}" dt="2024-09-23T04:05:29.975" v="617" actId="478"/>
          <ac:picMkLst>
            <pc:docMk/>
            <pc:sldMk cId="3614305272" sldId="363"/>
            <ac:picMk id="37890" creationId="{F9AFA265-A34D-7636-F301-37C544F780CE}"/>
          </ac:picMkLst>
        </pc:picChg>
        <pc:picChg chg="add mod">
          <ac:chgData name="Lect. Deepak Singhal" userId="9a87b1ad51eee6d7" providerId="LiveId" clId="{CA842575-0BC9-414C-B4D7-88500D2D5371}" dt="2024-09-23T04:05:37.233" v="620" actId="1076"/>
          <ac:picMkLst>
            <pc:docMk/>
            <pc:sldMk cId="3614305272" sldId="363"/>
            <ac:picMk id="38914" creationId="{09E64C21-F68B-E6B3-985C-AD1C30AB50B9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40.646" v="758"/>
        <pc:sldMkLst>
          <pc:docMk/>
          <pc:sldMk cId="3932653572" sldId="364"/>
        </pc:sldMkLst>
        <pc:spChg chg="mod">
          <ac:chgData name="Lect. Deepak Singhal" userId="9a87b1ad51eee6d7" providerId="LiveId" clId="{CA842575-0BC9-414C-B4D7-88500D2D5371}" dt="2024-09-23T04:06:01.777" v="625" actId="1076"/>
          <ac:spMkLst>
            <pc:docMk/>
            <pc:sldMk cId="3932653572" sldId="364"/>
            <ac:spMk id="4" creationId="{52BB7055-841F-D8C5-990E-A257715C473C}"/>
          </ac:spMkLst>
        </pc:spChg>
        <pc:spChg chg="add del">
          <ac:chgData name="Lect. Deepak Singhal" userId="9a87b1ad51eee6d7" providerId="LiveId" clId="{CA842575-0BC9-414C-B4D7-88500D2D5371}" dt="2024-09-23T04:06:20.516" v="628" actId="22"/>
          <ac:spMkLst>
            <pc:docMk/>
            <pc:sldMk cId="3932653572" sldId="364"/>
            <ac:spMk id="9" creationId="{33007E57-3894-44DF-4AF5-F5D0B45951FD}"/>
          </ac:spMkLst>
        </pc:spChg>
        <pc:spChg chg="add mod">
          <ac:chgData name="Lect. Deepak Singhal" userId="9a87b1ad51eee6d7" providerId="LiveId" clId="{CA842575-0BC9-414C-B4D7-88500D2D5371}" dt="2024-09-23T04:14:40.646" v="758"/>
          <ac:spMkLst>
            <pc:docMk/>
            <pc:sldMk cId="3932653572" sldId="364"/>
            <ac:spMk id="9" creationId="{B73FF0E6-7751-C886-CAF7-32A38B6C83C7}"/>
          </ac:spMkLst>
        </pc:spChg>
        <pc:picChg chg="add mod">
          <ac:chgData name="Lect. Deepak Singhal" userId="9a87b1ad51eee6d7" providerId="LiveId" clId="{CA842575-0BC9-414C-B4D7-88500D2D5371}" dt="2024-09-23T04:12:32.556" v="709"/>
          <ac:picMkLst>
            <pc:docMk/>
            <pc:sldMk cId="3932653572" sldId="364"/>
            <ac:picMk id="8" creationId="{BB3F78DC-7B6A-69A6-F0F6-BEC94A440E8B}"/>
          </ac:picMkLst>
        </pc:picChg>
        <pc:picChg chg="del">
          <ac:chgData name="Lect. Deepak Singhal" userId="9a87b1ad51eee6d7" providerId="LiveId" clId="{CA842575-0BC9-414C-B4D7-88500D2D5371}" dt="2024-09-23T04:06:16.973" v="626" actId="478"/>
          <ac:picMkLst>
            <pc:docMk/>
            <pc:sldMk cId="3932653572" sldId="364"/>
            <ac:picMk id="38914" creationId="{09E64C21-F68B-E6B3-985C-AD1C30AB50B9}"/>
          </ac:picMkLst>
        </pc:picChg>
        <pc:picChg chg="add mod">
          <ac:chgData name="Lect. Deepak Singhal" userId="9a87b1ad51eee6d7" providerId="LiveId" clId="{CA842575-0BC9-414C-B4D7-88500D2D5371}" dt="2024-09-23T04:06:45.474" v="633" actId="1076"/>
          <ac:picMkLst>
            <pc:docMk/>
            <pc:sldMk cId="3932653572" sldId="364"/>
            <ac:picMk id="39938" creationId="{EE28C0C7-4651-B73A-67A2-917C9535E09B}"/>
          </ac:picMkLst>
        </pc:picChg>
      </pc:sldChg>
      <pc:sldChg chg="addSp delSp modSp add mod">
        <pc:chgData name="Lect. Deepak Singhal" userId="9a87b1ad51eee6d7" providerId="LiveId" clId="{CA842575-0BC9-414C-B4D7-88500D2D5371}" dt="2024-09-23T04:14:42.467" v="761" actId="5793"/>
        <pc:sldMkLst>
          <pc:docMk/>
          <pc:sldMk cId="659223651" sldId="365"/>
        </pc:sldMkLst>
        <pc:spChg chg="mod">
          <ac:chgData name="Lect. Deepak Singhal" userId="9a87b1ad51eee6d7" providerId="LiveId" clId="{CA842575-0BC9-414C-B4D7-88500D2D5371}" dt="2024-09-23T04:07:04.830" v="637" actId="1076"/>
          <ac:spMkLst>
            <pc:docMk/>
            <pc:sldMk cId="659223651" sldId="365"/>
            <ac:spMk id="4" creationId="{52BB7055-841F-D8C5-990E-A257715C473C}"/>
          </ac:spMkLst>
        </pc:spChg>
        <pc:spChg chg="add mod">
          <ac:chgData name="Lect. Deepak Singhal" userId="9a87b1ad51eee6d7" providerId="LiveId" clId="{CA842575-0BC9-414C-B4D7-88500D2D5371}" dt="2024-09-23T04:14:42.467" v="761" actId="5793"/>
          <ac:spMkLst>
            <pc:docMk/>
            <pc:sldMk cId="659223651" sldId="365"/>
            <ac:spMk id="9" creationId="{D772E07F-DA24-7DD0-FBE7-9F1D73F5B2D4}"/>
          </ac:spMkLst>
        </pc:spChg>
        <pc:picChg chg="add mod">
          <ac:chgData name="Lect. Deepak Singhal" userId="9a87b1ad51eee6d7" providerId="LiveId" clId="{CA842575-0BC9-414C-B4D7-88500D2D5371}" dt="2024-09-23T04:12:39.256" v="711" actId="1076"/>
          <ac:picMkLst>
            <pc:docMk/>
            <pc:sldMk cId="659223651" sldId="365"/>
            <ac:picMk id="8" creationId="{3B1B978F-3F19-E706-0137-2D4E2A93AECD}"/>
          </ac:picMkLst>
        </pc:picChg>
        <pc:picChg chg="del">
          <ac:chgData name="Lect. Deepak Singhal" userId="9a87b1ad51eee6d7" providerId="LiveId" clId="{CA842575-0BC9-414C-B4D7-88500D2D5371}" dt="2024-09-23T04:07:15.456" v="638" actId="478"/>
          <ac:picMkLst>
            <pc:docMk/>
            <pc:sldMk cId="659223651" sldId="365"/>
            <ac:picMk id="39938" creationId="{EE28C0C7-4651-B73A-67A2-917C9535E09B}"/>
          </ac:picMkLst>
        </pc:picChg>
        <pc:picChg chg="add mod">
          <ac:chgData name="Lect. Deepak Singhal" userId="9a87b1ad51eee6d7" providerId="LiveId" clId="{CA842575-0BC9-414C-B4D7-88500D2D5371}" dt="2024-09-23T04:07:21.523" v="641" actId="1076"/>
          <ac:picMkLst>
            <pc:docMk/>
            <pc:sldMk cId="659223651" sldId="365"/>
            <ac:picMk id="40962" creationId="{9C594224-5D27-13C9-9B89-7707ED8D6B4F}"/>
          </ac:picMkLst>
        </pc:picChg>
      </pc:sldChg>
      <pc:sldChg chg="modSp add mod ord modNotes">
        <pc:chgData name="Lect. Deepak Singhal" userId="9a87b1ad51eee6d7" providerId="LiveId" clId="{CA842575-0BC9-414C-B4D7-88500D2D5371}" dt="2024-09-23T04:15:38.774" v="777" actId="1076"/>
        <pc:sldMkLst>
          <pc:docMk/>
          <pc:sldMk cId="1720738455" sldId="366"/>
        </pc:sldMkLst>
        <pc:spChg chg="mod">
          <ac:chgData name="Lect. Deepak Singhal" userId="9a87b1ad51eee6d7" providerId="LiveId" clId="{CA842575-0BC9-414C-B4D7-88500D2D5371}" dt="2024-09-23T04:15:30.575" v="774" actId="1076"/>
          <ac:spMkLst>
            <pc:docMk/>
            <pc:sldMk cId="1720738455" sldId="366"/>
            <ac:spMk id="2" creationId="{00000000-0000-0000-0000-000000000000}"/>
          </ac:spMkLst>
        </pc:spChg>
        <pc:picChg chg="mod">
          <ac:chgData name="Lect. Deepak Singhal" userId="9a87b1ad51eee6d7" providerId="LiveId" clId="{CA842575-0BC9-414C-B4D7-88500D2D5371}" dt="2024-09-23T04:15:38.774" v="777" actId="1076"/>
          <ac:picMkLst>
            <pc:docMk/>
            <pc:sldMk cId="1720738455" sldId="366"/>
            <ac:picMk id="6" creationId="{00000000-0000-0000-0000-000000000000}"/>
          </ac:picMkLst>
        </pc:picChg>
      </pc:sldChg>
    </pc:docChg>
  </pc:docChgLst>
  <pc:docChgLst>
    <pc:chgData name="Lect. Deepak Singhal" userId="9a87b1ad51eee6d7" providerId="Windows Live" clId="Web-{00621A48-C442-4580-BE3D-3AFD4A8017B0}"/>
    <pc:docChg chg="modSld">
      <pc:chgData name="Lect. Deepak Singhal" userId="9a87b1ad51eee6d7" providerId="Windows Live" clId="Web-{00621A48-C442-4580-BE3D-3AFD4A8017B0}" dt="2024-09-21T12:20:19.342" v="7"/>
      <pc:docMkLst>
        <pc:docMk/>
      </pc:docMkLst>
      <pc:sldChg chg="addSp">
        <pc:chgData name="Lect. Deepak Singhal" userId="9a87b1ad51eee6d7" providerId="Windows Live" clId="Web-{00621A48-C442-4580-BE3D-3AFD4A8017B0}" dt="2024-09-21T11:36:22.850" v="0"/>
        <pc:sldMkLst>
          <pc:docMk/>
          <pc:sldMk cId="3036969884" sldId="256"/>
        </pc:sldMkLst>
        <pc:inkChg chg="add">
          <ac:chgData name="Lect. Deepak Singhal" userId="9a87b1ad51eee6d7" providerId="Windows Live" clId="Web-{00621A48-C442-4580-BE3D-3AFD4A8017B0}" dt="2024-09-21T11:36:22.850" v="0"/>
          <ac:inkMkLst>
            <pc:docMk/>
            <pc:sldMk cId="3036969884" sldId="256"/>
            <ac:inkMk id="2" creationId="{2C7EA659-B8AA-6F14-B433-ADDF51200F4A}"/>
          </ac:inkMkLst>
        </pc:inkChg>
      </pc:sldChg>
      <pc:sldChg chg="addSp">
        <pc:chgData name="Lect. Deepak Singhal" userId="9a87b1ad51eee6d7" providerId="Windows Live" clId="Web-{00621A48-C442-4580-BE3D-3AFD4A8017B0}" dt="2024-09-21T12:11:23.234" v="1"/>
        <pc:sldMkLst>
          <pc:docMk/>
          <pc:sldMk cId="3976087939" sldId="284"/>
        </pc:sldMkLst>
        <pc:inkChg chg="add">
          <ac:chgData name="Lect. Deepak Singhal" userId="9a87b1ad51eee6d7" providerId="Windows Live" clId="Web-{00621A48-C442-4580-BE3D-3AFD4A8017B0}" dt="2024-09-21T12:11:23.234" v="1"/>
          <ac:inkMkLst>
            <pc:docMk/>
            <pc:sldMk cId="3976087939" sldId="284"/>
            <ac:inkMk id="2" creationId="{D78883ED-A649-1B1B-3D7D-F72A76481E58}"/>
          </ac:inkMkLst>
        </pc:inkChg>
      </pc:sldChg>
      <pc:sldChg chg="addSp">
        <pc:chgData name="Lect. Deepak Singhal" userId="9a87b1ad51eee6d7" providerId="Windows Live" clId="Web-{00621A48-C442-4580-BE3D-3AFD4A8017B0}" dt="2024-09-21T12:20:19.342" v="7"/>
        <pc:sldMkLst>
          <pc:docMk/>
          <pc:sldMk cId="754965461" sldId="288"/>
        </pc:sldMkLst>
        <pc:inkChg chg="add">
          <ac:chgData name="Lect. Deepak Singhal" userId="9a87b1ad51eee6d7" providerId="Windows Live" clId="Web-{00621A48-C442-4580-BE3D-3AFD4A8017B0}" dt="2024-09-21T12:20:16.686" v="2"/>
          <ac:inkMkLst>
            <pc:docMk/>
            <pc:sldMk cId="754965461" sldId="288"/>
            <ac:inkMk id="2" creationId="{78759356-2A18-FC2D-FF6A-E5C28AD65397}"/>
          </ac:inkMkLst>
        </pc:inkChg>
        <pc:inkChg chg="add">
          <ac:chgData name="Lect. Deepak Singhal" userId="9a87b1ad51eee6d7" providerId="Windows Live" clId="Web-{00621A48-C442-4580-BE3D-3AFD4A8017B0}" dt="2024-09-21T12:20:18.061" v="3"/>
          <ac:inkMkLst>
            <pc:docMk/>
            <pc:sldMk cId="754965461" sldId="288"/>
            <ac:inkMk id="3" creationId="{62451E7D-CEA1-2CA4-3753-9D5FFEADA126}"/>
          </ac:inkMkLst>
        </pc:inkChg>
        <pc:inkChg chg="add">
          <ac:chgData name="Lect. Deepak Singhal" userId="9a87b1ad51eee6d7" providerId="Windows Live" clId="Web-{00621A48-C442-4580-BE3D-3AFD4A8017B0}" dt="2024-09-21T12:20:18.576" v="4"/>
          <ac:inkMkLst>
            <pc:docMk/>
            <pc:sldMk cId="754965461" sldId="288"/>
            <ac:inkMk id="5" creationId="{182609B8-340B-A7BC-09BE-D34B0635DC20}"/>
          </ac:inkMkLst>
        </pc:inkChg>
        <pc:inkChg chg="add">
          <ac:chgData name="Lect. Deepak Singhal" userId="9a87b1ad51eee6d7" providerId="Windows Live" clId="Web-{00621A48-C442-4580-BE3D-3AFD4A8017B0}" dt="2024-09-21T12:20:19.326" v="5"/>
          <ac:inkMkLst>
            <pc:docMk/>
            <pc:sldMk cId="754965461" sldId="288"/>
            <ac:inkMk id="6" creationId="{4052A716-1053-9786-C8C4-62BA9B375AA7}"/>
          </ac:inkMkLst>
        </pc:inkChg>
        <pc:inkChg chg="add">
          <ac:chgData name="Lect. Deepak Singhal" userId="9a87b1ad51eee6d7" providerId="Windows Live" clId="Web-{00621A48-C442-4580-BE3D-3AFD4A8017B0}" dt="2024-09-21T12:20:19.342" v="6"/>
          <ac:inkMkLst>
            <pc:docMk/>
            <pc:sldMk cId="754965461" sldId="288"/>
            <ac:inkMk id="7" creationId="{CE313FFC-F414-2D49-960F-4C69C212C859}"/>
          </ac:inkMkLst>
        </pc:inkChg>
        <pc:inkChg chg="add">
          <ac:chgData name="Lect. Deepak Singhal" userId="9a87b1ad51eee6d7" providerId="Windows Live" clId="Web-{00621A48-C442-4580-BE3D-3AFD4A8017B0}" dt="2024-09-21T12:20:19.342" v="7"/>
          <ac:inkMkLst>
            <pc:docMk/>
            <pc:sldMk cId="754965461" sldId="288"/>
            <ac:inkMk id="8" creationId="{FD2A2BFF-A269-F3E6-4276-A040A971AD6B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3T03:29:49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11744 4217 1215 0 0,'-10'5'4384'0'0,"-4"2"-4384"0"0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FB4F0-93C1-42BD-8C88-3F81DC5F2E64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15900" y="1143000"/>
            <a:ext cx="7289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BB4C9-392C-44E8-A1F1-EDF21B80FB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08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20713" y="685800"/>
            <a:ext cx="8099426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ED54E-4029-4C00-8CD0-35B7CD0A6BC1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8953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5055" y="1122363"/>
            <a:ext cx="1215032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5055" y="3602038"/>
            <a:ext cx="121503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10A-B7FA-4CB8-895D-15608CA1BB07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0969-A424-47B5-B48F-F1A67A66C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258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10A-B7FA-4CB8-895D-15608CA1BB07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0969-A424-47B5-B48F-F1A67A66C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32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93439" y="365125"/>
            <a:ext cx="3493219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780" y="365125"/>
            <a:ext cx="1027715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10A-B7FA-4CB8-895D-15608CA1BB07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0969-A424-47B5-B48F-F1A67A66C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857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10A-B7FA-4CB8-895D-15608CA1BB07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0969-A424-47B5-B48F-F1A67A66C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223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5342" y="1709739"/>
            <a:ext cx="1397287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5342" y="4589464"/>
            <a:ext cx="1397287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10A-B7FA-4CB8-895D-15608CA1BB07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0969-A424-47B5-B48F-F1A67A66C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780" y="1825625"/>
            <a:ext cx="688518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1472" y="1825625"/>
            <a:ext cx="688518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10A-B7FA-4CB8-895D-15608CA1BB07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0969-A424-47B5-B48F-F1A67A66C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161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890" y="365126"/>
            <a:ext cx="1397287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5891" y="1681163"/>
            <a:ext cx="68535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5891" y="2505075"/>
            <a:ext cx="68535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01472" y="1681163"/>
            <a:ext cx="688729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01472" y="2505075"/>
            <a:ext cx="688729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10A-B7FA-4CB8-895D-15608CA1BB07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0969-A424-47B5-B48F-F1A67A66C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994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10A-B7FA-4CB8-895D-15608CA1BB07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0969-A424-47B5-B48F-F1A67A66C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697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10A-B7FA-4CB8-895D-15608CA1BB07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0969-A424-47B5-B48F-F1A67A66C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58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891" y="457200"/>
            <a:ext cx="522506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7296" y="987426"/>
            <a:ext cx="820147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891" y="2057400"/>
            <a:ext cx="522506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10A-B7FA-4CB8-895D-15608CA1BB07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0969-A424-47B5-B48F-F1A67A66C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768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891" y="457200"/>
            <a:ext cx="522506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87296" y="987426"/>
            <a:ext cx="820147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891" y="2057400"/>
            <a:ext cx="522506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10A-B7FA-4CB8-895D-15608CA1BB07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0969-A424-47B5-B48F-F1A67A66C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106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780" y="365126"/>
            <a:ext cx="139728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780" y="1825625"/>
            <a:ext cx="139728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3780" y="6356351"/>
            <a:ext cx="36450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2110A-B7FA-4CB8-895D-15608CA1BB07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66395" y="6356351"/>
            <a:ext cx="546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1559" y="6356351"/>
            <a:ext cx="36450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30969-A424-47B5-B48F-F1A67A66C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29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preparato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5054" y="1675267"/>
            <a:ext cx="12150329" cy="2387600"/>
          </a:xfrm>
        </p:spPr>
        <p:txBody>
          <a:bodyPr>
            <a:normAutofit fontScale="90000"/>
          </a:bodyPr>
          <a:lstStyle/>
          <a:p>
            <a:b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WEEKLY CURRENT AFFAIRS</a:t>
            </a:r>
            <a:b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41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BY: DEEPAK SINGHAL SIR</a:t>
            </a:r>
            <a:br>
              <a:rPr lang="en-US" sz="41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</a:br>
            <a:r>
              <a:rPr lang="en-US" sz="41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22-30 September 2024</a:t>
            </a:r>
            <a:br>
              <a:rPr lang="en-US" sz="41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</a:br>
            <a:endParaRPr lang="en-IN" sz="4133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US" sz="3733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itchFamily="34" charset="0"/>
            </a:endParaRPr>
          </a:p>
          <a:p>
            <a:r>
              <a:rPr lang="en-US" sz="3733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itchFamily="34" charset="0"/>
              </a:rPr>
              <a:t>EDUPREPARATOR</a:t>
            </a:r>
            <a:b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/>
              </a:rPr>
              <a:t>www.edupreparator.com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itchFamily="34" charset="0"/>
            </a:endParaRPr>
          </a:p>
          <a:p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itchFamily="34" charset="0"/>
              </a:rPr>
              <a:t>9990901901, 9319737316</a:t>
            </a:r>
            <a:endParaRPr lang="en-IN" sz="3200" b="1" dirty="0">
              <a:latin typeface="Arial Narrow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20" y="158069"/>
            <a:ext cx="3273798" cy="87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38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01852" y="1230416"/>
            <a:ext cx="7798367" cy="3195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Rose Day: September 22</a:t>
            </a:r>
            <a:endParaRPr lang="en-GB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Rose Day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is observed every year on 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September 22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dedicated to honouring and supporting cancer patients globally.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This day serves as a reminder of the courage and bravery shown by those battling cancer and their caregivers.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434C77E-C3B1-DD15-2E92-07A1D8539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72" y="270097"/>
            <a:ext cx="2964379" cy="79667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22A3EB8-FBB8-6A10-5314-F02503B11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8194" name="Picture 2" descr="World Rose Day (Welfare of Cancer Patients) 2022">
            <a:extLst>
              <a:ext uri="{FF2B5EF4-FFF2-40B4-BE49-F238E27FC236}">
                <a16:creationId xmlns:a16="http://schemas.microsoft.com/office/drawing/2014/main" id="{D6954A2B-FF3D-238A-A23E-1F8C832A8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050" y="1147972"/>
            <a:ext cx="6466825" cy="48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312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01852" y="876570"/>
            <a:ext cx="7798367" cy="4813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International Day of Sign Languages: September 23</a:t>
            </a:r>
            <a:endParaRPr lang="en-GB" sz="3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 </a:t>
            </a: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International Day of Sign Languages</a:t>
            </a: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is celebrated annually on </a:t>
            </a: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September 23</a:t>
            </a: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to promote awareness of sign languages and the rights of deaf individuals.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This year’s theme is </a:t>
            </a: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“Sign up for Sign Language Rights.”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3DE6DB3-66BB-9A88-B6EF-60A473B0E0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213" y="314663"/>
            <a:ext cx="2964379" cy="79667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F40A86E-4DEC-C05E-9028-AB899C2A4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9218" name="Picture 2" descr="When is International Day of Sign Languages, Meaning, Theme, Importance">
            <a:extLst>
              <a:ext uri="{FF2B5EF4-FFF2-40B4-BE49-F238E27FC236}">
                <a16:creationId xmlns:a16="http://schemas.microsoft.com/office/drawing/2014/main" id="{53E70BFA-124A-8B2A-E5E3-B9D2BB4FF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602" y="1273959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58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01852" y="605739"/>
            <a:ext cx="7798367" cy="602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Marxist leader Anura Dissanayake elected as Sri Lanka's president</a:t>
            </a:r>
            <a:endParaRPr lang="en-GB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Anura Kumara Dissanayake, leader of the Marxist </a:t>
            </a:r>
            <a:r>
              <a:rPr lang="en-GB" sz="20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Janatha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Vimukthi </a:t>
            </a:r>
            <a:r>
              <a:rPr lang="en-GB" sz="20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Peramuna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(JVP) and National 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People's Power (NPP), 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won the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Sri Lankan presidential election.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He was declared the winner after an unprecedented second round of counting by the Election Commission.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He is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Sri Lanka's 9th president and the first Marxist to hold the position.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About Sri Lanka :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Capital : Sri </a:t>
            </a:r>
            <a:r>
              <a:rPr lang="en-GB" sz="20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Jayawardenepura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KotteColombo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Currency : Sri Lankan rupee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9A4F273-75A1-E6AC-5767-304926231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263" y="244490"/>
            <a:ext cx="2964379" cy="79667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ABDE497-F914-6626-1CF3-4FCC893DB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10242" name="Picture 2" descr="Anura Dissanayake wins: A closer look at Sri Lanka's first Communist  president">
            <a:extLst>
              <a:ext uri="{FF2B5EF4-FFF2-40B4-BE49-F238E27FC236}">
                <a16:creationId xmlns:a16="http://schemas.microsoft.com/office/drawing/2014/main" id="{9BE7C0B7-0D9D-9241-87AA-6D631D384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252" y="1246371"/>
            <a:ext cx="7070400" cy="47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099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01852" y="166514"/>
            <a:ext cx="7798367" cy="6373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Newly Discovered Asteroid 2024 PT5 to Temporarily Orbit Earth from September 29 to November 25, 2024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Newly discovered asteroid named 2024 PT5 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will temporarily be captured by Earth's gravity and orbit the planet from September 29 to November 25, 2024.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After this, it will return to a heliocentric orbit (orbit around the sun).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Key Highlights :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Origin of Asteroid 2024 PT5:The asteroid originated from the Arjuna asteroid belt, which consists of small asteroids with orbits similar to Earth's orbit around the sun.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Discovery &amp; </a:t>
            </a:r>
            <a:r>
              <a:rPr lang="en-GB" sz="14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Observations:Astronomers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first spotted the asteroid on August 7, 2024 using the NASA-funded ATLAS observatory in South Africa.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asteroid is estimated to be about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37 feet (11 metres) in diameter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but its size could range from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16 to 138 feet (5 to 42 metres).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Mini-Moon </a:t>
            </a:r>
            <a:r>
              <a:rPr lang="en-GB" sz="14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Characteristics:Mini-moons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are space objects temporarily captured by a planet's gravity, unlike permanent moons.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Asteroid 2024 PT5 will orbit about 2.6 million miles (4.2 million </a:t>
            </a:r>
            <a:r>
              <a:rPr lang="en-GB" sz="14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kilometers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 away from Earth, about 10 times the distance between Earth and the Moon.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No danger of collision with Earth over the next few decades.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Previous </a:t>
            </a:r>
            <a:r>
              <a:rPr lang="en-GB" sz="14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Mini-Moon:In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2020, astronomers identified another mini-moon named 2020 CD3, which orbited Earth for over a year, making it a long-capture mini-moon.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9FA01CB-474B-C84C-CCE1-6A57C974C7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73" y="314663"/>
            <a:ext cx="2964379" cy="79667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5ECA3A6-5729-6D09-36D5-DA23CFB0E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11266" name="Picture 2" descr="Newly Discovered Asteroid 2024 PT5 Becomes Earth's Temporary Mini-Moon |  Media and Public Relations | Baylor University">
            <a:extLst>
              <a:ext uri="{FF2B5EF4-FFF2-40B4-BE49-F238E27FC236}">
                <a16:creationId xmlns:a16="http://schemas.microsoft.com/office/drawing/2014/main" id="{9B66EDEC-96C3-5A0B-2133-3C06719F1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74" y="1518507"/>
            <a:ext cx="5513776" cy="366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815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01852" y="838529"/>
            <a:ext cx="7798367" cy="5114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India Wins First Gold Medal in Women’s Section at 2024 Chess Olympiad</a:t>
            </a:r>
            <a:endParaRPr lang="en-GB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India achieved a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historic victory by securing its 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first-ever gold medal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in the women's section of the 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2024 Chess Olympiad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held at the 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SYMA Sports and Conference Centre in Budapest, Hungary.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Key Highlights: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Final Round Victory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 In the decisive final round, 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Divya Deshmukh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 </a:t>
            </a:r>
            <a:r>
              <a:rPr lang="en-GB" sz="24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Vantika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Agrawal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and 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Harika </a:t>
            </a:r>
            <a:r>
              <a:rPr lang="en-GB" sz="24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Dronavalli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won their matches, while 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Vaishali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contributed with a draw.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6B5F5EE-0EC5-3C54-899F-50E350AE4B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73" y="108702"/>
            <a:ext cx="2964379" cy="79667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D4C87F9-3202-4252-2CC4-ECC45F647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12290" name="Picture 2" descr="FIDE Chess Olympiad Round 11: India Clinches Historic Double Gold - Chess .com">
            <a:extLst>
              <a:ext uri="{FF2B5EF4-FFF2-40B4-BE49-F238E27FC236}">
                <a16:creationId xmlns:a16="http://schemas.microsoft.com/office/drawing/2014/main" id="{9816AC17-935E-B487-798C-3BEA8088E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219" y="1279879"/>
            <a:ext cx="7641318" cy="429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94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01852" y="1385716"/>
            <a:ext cx="7798367" cy="384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Rivers Day 2024: September 22</a:t>
            </a:r>
            <a:endParaRPr lang="en-GB" sz="3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Rivers Day is celebrated on the fourth Sunday of September</a:t>
            </a: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of every year.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This year </a:t>
            </a: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Rivers Day falls on the 22nd of September.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Theme: ‘Waterways of Life’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FA051C2-7573-A330-C432-133A3E247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751" y="218416"/>
            <a:ext cx="2964379" cy="79667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7126970-6D7E-1C70-985C-40136450C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15530" y="5855738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13314" name="Picture 2" descr="World Rivers Day 2024, Theme and History">
            <a:extLst>
              <a:ext uri="{FF2B5EF4-FFF2-40B4-BE49-F238E27FC236}">
                <a16:creationId xmlns:a16="http://schemas.microsoft.com/office/drawing/2014/main" id="{F5D9141D-D0E6-9304-F97E-57E19A4D1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368" y="1217100"/>
            <a:ext cx="7467146" cy="420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850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01852" y="95522"/>
            <a:ext cx="7798367" cy="6666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ANIMATE 2024: Fostering Creativity Through 2D Animation Hackathon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ANIMATE 2024, a 2D 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animation hackathon organised by FOSSEE, IIT Bombay, in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partnership with Whistling Woods International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concluded with an award ceremony at the Whistling Woods campus.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Participants from across the country, including rural areas, participated in the hackathon.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Event: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ANIMATE 2024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Organizer: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FOSSEE, IIT Bombay in collaboration with Whistling Woods International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Concluded on: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September 20, 2024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Location: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Whistling Woods Campus, Mumbai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Key Highlights: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Theme: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"Celebrating India's Innovation"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1280722-1C4F-C319-6721-D5AC9DA53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14338" name="Picture 2" descr="ANIMATE 2024">
            <a:extLst>
              <a:ext uri="{FF2B5EF4-FFF2-40B4-BE49-F238E27FC236}">
                <a16:creationId xmlns:a16="http://schemas.microsoft.com/office/drawing/2014/main" id="{4678BFEC-B5E2-1E24-A53B-FFC0EA51E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081" y="1390154"/>
            <a:ext cx="5346764" cy="407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8A5429-9EE4-2E41-FE7C-4134D6C1D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751" y="218416"/>
            <a:ext cx="2964379" cy="79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95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247422" y="38055"/>
            <a:ext cx="7798367" cy="6775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 Minister Address at the UN Summit of the Future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 Minister Narendra Modi is set to address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the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UN Summit of the Future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in New York, marking the final day of his three-day visit to the U.S.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This comes a day after the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UN General Assembly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approved a 42-page plan to address global issues like climate change, AI, war, inequality, and poverty.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Summit Highlights: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Theme: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“</a:t>
            </a:r>
            <a:r>
              <a:rPr lang="en-GB" sz="2000" b="1" i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Multilateral Solutions for a Better Tomorrow”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Key Attendees: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World leaders such as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Iran’s Masoud </a:t>
            </a:r>
            <a:r>
              <a:rPr lang="en-GB" sz="20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Pezeshkian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Ukraine’s Volodymyr Zelenskyy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U.S. Secretary of State Antony Blinken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and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Russian Deputy Foreign Minister Sergey </a:t>
            </a:r>
            <a:r>
              <a:rPr lang="en-GB" sz="20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Vershinin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Hryvnia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AFC75B-6FBD-A83F-7DD5-F1979DA759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866" y="211963"/>
            <a:ext cx="2964379" cy="79667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B58D2BC-DB80-02FB-1B2F-8042DAD7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15362" name="Picture 2" descr="Prime Minister of India Addresses Summit of the Future | UN Photo">
            <a:extLst>
              <a:ext uri="{FF2B5EF4-FFF2-40B4-BE49-F238E27FC236}">
                <a16:creationId xmlns:a16="http://schemas.microsoft.com/office/drawing/2014/main" id="{E9861BDB-5F0A-0341-30EB-A0B59CE93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167" y="1410616"/>
            <a:ext cx="6305776" cy="419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991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01852" y="184626"/>
            <a:ext cx="7798367" cy="635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France Commits Comprehensive Support for Nuclear Submarines, Jet Engines, and Underwater Drones to India  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6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India-France strategic defence partnership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is poised for significant advancements, particularly in the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construction of nuclear attack submarines and the transfer of technology for aircraft engines and underwater drones.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Discussions between Indian National Security Advisor Ajit Doval and French diplomatic advisor Emmanuel Bonne will take place in Paris from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September 30 to October 1, 2024.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France is prepared to offer a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100% transfer of technology for 110 kilo-Newton thrust aircraft engines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and advanced underwater drones to India.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This meeting marks the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first bilateral strategic engagement 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following French President Emmanuel Macron's visit to India in January 2024.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600" b="1" kern="100" dirty="0">
              <a:solidFill>
                <a:srgbClr val="252525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About France :</a:t>
            </a:r>
            <a:r>
              <a:rPr lang="en-GB" sz="16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President : Emmanuel Macron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 Minister : Michel Barnier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Capital : Paris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r>
              <a:rPr lang="en-GB" sz="16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Currency : Euro</a:t>
            </a:r>
            <a:endParaRPr lang="en-GB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FB8BCBB-1A6E-A8CA-7A05-30407F6DCC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881" y="184626"/>
            <a:ext cx="2964379" cy="79667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924A7F7-5D55-78DF-BBD3-EF8674EE9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sp>
        <p:nvSpPr>
          <p:cNvPr id="6" name="AutoShape 2" descr="France Offers 100% ToT for AMCA 110kN Engine and Underwater Drones to India,  Supports Nuclear Attack Subs Construction - Defence.in">
            <a:extLst>
              <a:ext uri="{FF2B5EF4-FFF2-40B4-BE49-F238E27FC236}">
                <a16:creationId xmlns:a16="http://schemas.microsoft.com/office/drawing/2014/main" id="{FB4BAACF-F476-FD85-E1D7-D515542DE9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45641E-311C-E724-B389-1766BC85A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686" y="1230417"/>
            <a:ext cx="7472767" cy="42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97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160338" y="97538"/>
            <a:ext cx="9179605" cy="6680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Unemployment and Labour Force Report: July 2023 - June 2024</a:t>
            </a:r>
            <a:r>
              <a:rPr lang="en-GB" sz="12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Unemployment rate for persons aged 15 years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and above has remained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unchanged at 3.2 per cent in July 2023 to June 2024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according to the labour force survey annual report released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Key Statistics: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Unemployment Rate (UR):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Remained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unchanged at 3.2%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for persons aged 15 and above.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Male UR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 Slight decline from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3.3%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(2022-23) to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3.2%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(2023-24).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Female UR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 Increased from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2.9%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to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3.2%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during the same period.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100"/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Labour Force Participation Rate (LFPR):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Overall LFPR for persons aged 15+ rose to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60.1%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from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57.9%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(2022-23).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Male LFPR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 Increased slightly from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78.5%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to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78.8%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Female LFPR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 Notable rise from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37.0%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to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41.7%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Worker Population Ratio (WPR):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Overall WPR increased to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58.2%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from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56.0%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Male WPR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76.3%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Female WPR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 Significant rise from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35.9%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to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40.3%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r>
              <a:rPr lang="en-GB" sz="12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Definitions:</a:t>
            </a:r>
            <a:r>
              <a:rPr lang="en-GB" sz="12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Unemployment Rate (UR):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Percentage of unemployed persons in the labour force.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Labour Force Participation Rate (LFPR):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Percentage of people working or seeking work in the total population.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Worker Population Ratio (WPR):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Percentage of employed persons in the total population.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PLFS Overview: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Periodic Labour Force Survey (PLFS)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was launched in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April 2017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to provide regular updates on employment and unemployment.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75423CE-D12D-A6CA-19EF-11A7FEF889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746" y="342591"/>
            <a:ext cx="2964379" cy="79667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6125644-8418-35D7-9D09-049A06FA1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17410" name="Picture 2" descr="Unemployment rate remains unchanged at 3.2% in July 2023 to June 2024,  ETHRWorld">
            <a:extLst>
              <a:ext uri="{FF2B5EF4-FFF2-40B4-BE49-F238E27FC236}">
                <a16:creationId xmlns:a16="http://schemas.microsoft.com/office/drawing/2014/main" id="{54E337D1-E859-143E-2361-F1F5245FF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285" y="1485900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763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768690" y="1091692"/>
            <a:ext cx="7798367" cy="3928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First Anniversary of PM Vishwakarma Scheme: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Ministry of Skill Development and Entrepreneurship (MSDE) will be celebrating the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1st Anniversary of the PM Vishwakarma Scheme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on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September 20, 2024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scheme, launched by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 Minister Narendra Modi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on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September 17, 2023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focuses on enhancing traditional artisans' skills (</a:t>
            </a:r>
            <a:r>
              <a:rPr lang="en-GB" sz="18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Vishwakarmas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 by providing them with modern tools, techniques, and credit support for expanding their businesses.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ultimate goal is to bring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Samman (respect), </a:t>
            </a:r>
            <a:r>
              <a:rPr lang="en-GB" sz="18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Samarthya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(capability), and </a:t>
            </a:r>
            <a:r>
              <a:rPr lang="en-GB" sz="18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Samriddhi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(prosperity)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to the </a:t>
            </a:r>
            <a:r>
              <a:rPr lang="en-GB" sz="18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Vishwakarmas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74952BC-A75B-6517-E42C-BA08414234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884" y="295015"/>
            <a:ext cx="2964379" cy="79667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5A77E6C-6776-5745-DE49-25BB45FE2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6" name="Picture 2" descr="PM Modi To Inaugurate Textile Park And Mark First Anniversary Of 'PM  Vishwakarma' Scheme">
            <a:extLst>
              <a:ext uri="{FF2B5EF4-FFF2-40B4-BE49-F238E27FC236}">
                <a16:creationId xmlns:a16="http://schemas.microsoft.com/office/drawing/2014/main" id="{E6F6933F-37A8-852D-433D-B69237DCF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398" y="1677907"/>
            <a:ext cx="6229350" cy="350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969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01852" y="254373"/>
            <a:ext cx="7798367" cy="6368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Lieutenant General Muhammad Asim Malik appointed as the new Director General of Pakistan's Inter-Services Intelligence agency  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Lieutenant General Muhammad Asim Malik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has been 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appointed as the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new Director General of Pakistan’s spy agency – Inter-Services Intelligence (ISI).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He will assume office on September 30, 2024, replacing the current DG,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Lt Gen Nadeem Anjum.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About Inter-Services Intelligence :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Formed : 1 January 1948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Headquarters : Islamabad, Pakistan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ISI is the largest and best-known component of the Pakistani intelligence community.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35BFE17-37B3-24E2-18E5-09E92F0714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778" y="135262"/>
            <a:ext cx="2964379" cy="79667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EE36E39-8A9D-29B7-EB5E-B40CCC803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51167" y="6258607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18434" name="Picture 2" descr="Lt Gen Muhammad Asim Malik appointed as new DG of Pakistan's spy agency ISI  - The Economic Times">
            <a:extLst>
              <a:ext uri="{FF2B5EF4-FFF2-40B4-BE49-F238E27FC236}">
                <a16:creationId xmlns:a16="http://schemas.microsoft.com/office/drawing/2014/main" id="{064BDBED-B1C7-9263-99D2-C5FE83355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651" y="1109358"/>
            <a:ext cx="4658632" cy="465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574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83494" y="411707"/>
            <a:ext cx="7798367" cy="602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Kiran Rao’s </a:t>
            </a:r>
            <a:r>
              <a:rPr lang="en-GB" sz="28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Laapataa</a:t>
            </a: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Ladies Selected as India’s Official Entry for Oscars 2025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Filmmaker Kiran Rao’s comedy-drama “</a:t>
            </a:r>
            <a:r>
              <a:rPr lang="en-GB" sz="20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Laapataa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Ladies”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has been chosen and submitted as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India's official entry in the Best Foreign Film Category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for the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Oscars 2025 by the Film Federation of India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Overview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Film: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r>
              <a:rPr lang="en-GB" sz="2000" i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Laapataa</a:t>
            </a:r>
            <a:r>
              <a:rPr lang="en-GB" sz="2000" i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Ladies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Director: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Kiran Rao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Category: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Best Foreign Film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Submitted by: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Film Federation of India (FFI)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Oscars Date: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March 2025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54184F-B2C9-5187-666F-3738ADF54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388" y="157535"/>
            <a:ext cx="2964379" cy="796677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8E31387-DA97-B72E-FC31-C9FB44277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96777" y="5966241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19458" name="Picture 2" descr="Kiran Rao's Laapataa Ladies is India's official entry for Oscars 2025 -  India Today">
            <a:extLst>
              <a:ext uri="{FF2B5EF4-FFF2-40B4-BE49-F238E27FC236}">
                <a16:creationId xmlns:a16="http://schemas.microsoft.com/office/drawing/2014/main" id="{196645D9-C63A-B49E-D011-22E84E7AF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214" y="1217101"/>
            <a:ext cx="6570726" cy="43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443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01058" y="951090"/>
            <a:ext cx="7798367" cy="468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Pharmacists Day 2024: September 25</a:t>
            </a:r>
            <a:endParaRPr lang="en-GB" sz="4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Every year we observe </a:t>
            </a: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25th September as World 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Pharmacists Day.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This year, the theme of World Pharmacy Day is </a:t>
            </a: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“Pharmacists: Meeting Global Health Needs”.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BD54DD-F155-6C62-21E4-3912892CC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29" y="236833"/>
            <a:ext cx="2964379" cy="796677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644A7CE-C41D-DA92-864B-03B267825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91818" y="5967938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20482" name="Picture 2" descr="Why September 25 is Celebrated as World Pharmacist Day? History,  Significance, Wishes, and Quotes - News18">
            <a:extLst>
              <a:ext uri="{FF2B5EF4-FFF2-40B4-BE49-F238E27FC236}">
                <a16:creationId xmlns:a16="http://schemas.microsoft.com/office/drawing/2014/main" id="{160F9D30-52D7-620D-7761-FFCC3AEFA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618" y="121472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957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242069" y="119825"/>
            <a:ext cx="7798367" cy="653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First-Time Lawmaker Harini </a:t>
            </a:r>
            <a:r>
              <a:rPr lang="en-GB" sz="3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Amarasuriya</a:t>
            </a:r>
            <a:r>
              <a:rPr lang="en-GB" sz="3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Sworn in as Sri Lanka's First Woman Prime Minister in 24 Years   </a:t>
            </a:r>
            <a:endParaRPr lang="en-GB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Harini </a:t>
            </a:r>
            <a:r>
              <a:rPr lang="en-GB" sz="24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Amarasuriya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a 54-year-old lawmaker and university professor, has been sworn in as 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Sri Lanka's 16th Prime Minister.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Amarasuriya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is the leader of the National People's Power (NPP) party.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Harini is the first woman prime minister of Sri Lanka since the late Sirimavo Bandaranaike took up office in 1994 and the third female prime minister in Sri Lanka’s history.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She replaces Dinesh Gunawardena, who resigned following the recent presidential election.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FFC88B-779D-5F69-8962-947B49344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639" y="119825"/>
            <a:ext cx="2964379" cy="796677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5C6AA06-D7CB-D16A-AF3F-A4E9E8C9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sp>
        <p:nvSpPr>
          <p:cNvPr id="9" name="AutoShape 2" descr="Harini Amarasuriya sworn in as Sri Lanka's first woman Prime Minister">
            <a:extLst>
              <a:ext uri="{FF2B5EF4-FFF2-40B4-BE49-F238E27FC236}">
                <a16:creationId xmlns:a16="http://schemas.microsoft.com/office/drawing/2014/main" id="{04A0FBAA-8276-7C91-FB30-016F952CAC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C543AC-93A6-2352-77DA-C43129C7F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828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95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01058" y="195495"/>
            <a:ext cx="7798367" cy="661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President </a:t>
            </a:r>
            <a:r>
              <a:rPr lang="en-GB" sz="28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Droupadi</a:t>
            </a: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GB" sz="28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Murmu</a:t>
            </a: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to Inaugurate the 16th ASOSAI Assembly in New Delhi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President </a:t>
            </a:r>
            <a:r>
              <a:rPr lang="en-GB" sz="14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Droupadi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GB" sz="14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Murmu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will inaugurate the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16th Assembly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of the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Asian Organization of Supreme Audit Institutions (ASOSAI)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in New Delhi.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assembly will focus on the evolving role of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Supreme Audit Institutions (SAIs)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in promoting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transparency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and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accountability.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Chairmanship of ASOSAI: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Girish Chandra </a:t>
            </a:r>
            <a:r>
              <a:rPr lang="en-GB" sz="14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Murmu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the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Comptroller and Auditor General (CAG) of India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will assume the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ASOSAI chair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for the term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2024-2027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His leadership is expected to drive advancements in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public auditing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and strengthen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governance frameworks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across Asia.</a:t>
            </a:r>
            <a:r>
              <a:rPr lang="en-GB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Participation and Agenda: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assembly, hosted by the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CAG of India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will be held from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September 24-27, 2024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with over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200 delegates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from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42 countries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and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international organizations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participating.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Historical Significance of ASOSAI: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ASOSAI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was founded in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1979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with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11 member institutions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and has grown to include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48 Supreme Audit Institutions (SAIs)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ASOSAI is a regional group within the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International Organization of Supreme Audit Institutions (INTOSAI)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first ASOSAI Assembly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took place in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New Delhi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in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May 1979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;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F03A41-F9B9-6770-5BCC-D75C7CF9B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539" y="113992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0A3C237-57B1-C852-24CA-7CE6B0E7F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22530" name="Picture 2" descr="President Droupadi Murmu to inaugurate 16th ASOSAI on September 24, ETCFO">
            <a:extLst>
              <a:ext uri="{FF2B5EF4-FFF2-40B4-BE49-F238E27FC236}">
                <a16:creationId xmlns:a16="http://schemas.microsoft.com/office/drawing/2014/main" id="{7D59F720-9F66-D03E-BC12-6B4219D73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984878"/>
            <a:ext cx="6517659" cy="488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517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01058" y="673547"/>
            <a:ext cx="7798367" cy="590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Alok Ranjan named National Crime Records Bureau Director, Amit Garg appointed as National Police Academy Chief  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6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Alok Ranjan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a 1991-batch Indian Police Service (IPS) officer of Madhya Pradesh cadre, has been appointed as the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Director, National Crime Records Bureau (NCRB) 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for a tenure up to his superannuation on June 30, 2026.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Garg, a 1993-batch IPS officer of Andhra Pradesh cadre, has been appointed as the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Director, Sardar Vallabhbhai Patel National Police Academy (SVPNPA) 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for a term up to his retirement on October 31, 2027.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About NCRB :</a:t>
            </a:r>
            <a:r>
              <a:rPr lang="en-GB" sz="16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Formed : 11 March 1986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Headquarters : Delhi, India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Parent Department : Ministry of Home Affairs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NCRB is an Indian government agency responsible for collecting and </a:t>
            </a:r>
            <a:r>
              <a:rPr lang="en-GB" sz="16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analyzing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crime data as defined by the Indian Penal Code (IPC) and Special and Local Laws (SLL).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28DED7-BF31-C800-E35C-5E82035C1C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871" y="658416"/>
            <a:ext cx="2037184" cy="547493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975C3B4-DCA1-0463-27AE-58384D96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23554" name="Picture 2" descr="Alok Ranjan new NCRB chief, Amit Garg to head police academy">
            <a:extLst>
              <a:ext uri="{FF2B5EF4-FFF2-40B4-BE49-F238E27FC236}">
                <a16:creationId xmlns:a16="http://schemas.microsoft.com/office/drawing/2014/main" id="{88D9553C-10C4-8828-3030-08971BFE5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1431577"/>
            <a:ext cx="7798367" cy="438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580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01058" y="449383"/>
            <a:ext cx="7798367" cy="6181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Wayanad Ranks Fifth in Kerala for Landslide Susceptibility in ISRO's 2023 Landslide Atlas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6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 the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2023 Landslide Atlas of India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prepared by 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ISRO's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National Remote Sensing Centre (NRSC)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Wayanad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ranks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fifth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in Kerala and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13th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nationally out of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147 districts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across 17 states and two Union Territories.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Wayanad’s landslide risk was highlighted after the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July 30, 2024 disaster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underscoring the district's vulnerability to such events.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12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Other Highly Prone Districts in Kerala: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Other districts in Kerala identified as highly susceptible to landslides include: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Thrissur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(3rd nationally)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Palakkad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(5th nationally)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Malappuram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(7th nationally)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Kozhikode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(10th nationally)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India’s Most Vulnerable District - </a:t>
            </a:r>
            <a:r>
              <a:rPr lang="en-GB" sz="16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Rudraprayag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BEC731-7DB4-C6A2-F30E-9F3D139462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990" y="314663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BC3FCB9-D09B-3FA3-6F63-73EC276A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sp>
        <p:nvSpPr>
          <p:cNvPr id="10" name="AutoShape 2" descr="Landslide Atlas Of India By ISRO - PWOnlyIAS">
            <a:extLst>
              <a:ext uri="{FF2B5EF4-FFF2-40B4-BE49-F238E27FC236}">
                <a16:creationId xmlns:a16="http://schemas.microsoft.com/office/drawing/2014/main" id="{D08786AE-0E4D-3BA0-2322-634C00AFA5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AF3D16-338A-E9B9-B8B4-1113ADCBC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3839" y="1154883"/>
            <a:ext cx="4434679" cy="501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50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01058" y="151146"/>
            <a:ext cx="7798367" cy="6161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Pratyasa</a:t>
            </a:r>
            <a:r>
              <a:rPr lang="en-GB" sz="3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Ray Wins 32nd </a:t>
            </a:r>
            <a:r>
              <a:rPr lang="en-GB" sz="3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Ekalabya</a:t>
            </a:r>
            <a:r>
              <a:rPr lang="en-GB" sz="3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GB" sz="3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Puraskar</a:t>
            </a:r>
            <a:r>
              <a:rPr lang="en-GB" sz="3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for 2024 for Swimming Achievements</a:t>
            </a:r>
            <a:endParaRPr lang="en-GB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Pratyasa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Ray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an emerging swimming talent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from Odisha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has been selected for the prestigious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32nd </a:t>
            </a:r>
            <a:r>
              <a:rPr lang="en-GB" sz="20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Ekalabya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GB" sz="20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Puraskar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2024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for her outstanding achievements in swimming.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Ekalabya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GB" sz="20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Puraskar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Instituted by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Indian Metals Public Charitable Trust (</a:t>
            </a:r>
            <a:r>
              <a:rPr lang="en-GB" sz="20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IMPaCT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in 1993, this award is managed by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IMFA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a leading ferro alloys producer in India.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award is considered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Odisha’s most prestigious sports award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and is given annually to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young sportspersons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for their achievements over the previous two years.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F4FB3-52FF-9683-BCF0-958BF258A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141" y="151146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0116DF2-1934-F37F-4F97-3A78CAE7C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25602" name="Picture 2" descr="Swimmer Pratyasa Ray awarded 32nd Ekalabya Puraskar |">
            <a:extLst>
              <a:ext uri="{FF2B5EF4-FFF2-40B4-BE49-F238E27FC236}">
                <a16:creationId xmlns:a16="http://schemas.microsoft.com/office/drawing/2014/main" id="{1811967A-4542-BDAB-8F05-D80C954B1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934" y="1044882"/>
            <a:ext cx="4745037" cy="507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426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01058" y="533015"/>
            <a:ext cx="7798367" cy="580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Antyodaya</a:t>
            </a:r>
            <a:r>
              <a:rPr lang="en-GB" sz="3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Diwas 2024: September 25</a:t>
            </a:r>
            <a:endParaRPr lang="en-GB" sz="3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 </a:t>
            </a:r>
            <a:r>
              <a:rPr lang="en-GB" sz="28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Antyodaya</a:t>
            </a: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Diwas is observed every year on 25th September</a:t>
            </a: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in India.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theme of 2024 is “</a:t>
            </a: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Empowering the Last Person.”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This day is celebrated on September 25 to mark the </a:t>
            </a: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birth anniversary of Pandit Deendayal Upadhyaya.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Pandit Deendayal Upadhyaya was born on 25th September 1916</a:t>
            </a: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in Mathura.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B47C4F-930C-FBBA-8ED9-8EE2D9847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17" y="266391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3A9D214-2CBB-D113-4EA1-5580B332A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26626" name="Picture 2" descr="Antyodaya Diwas 2024 Why is Antyodaya Day celebrated know about what is its  history and importance | Antyodaya Diwas 2024: क्‍यों मनाया जाता है  अंत्योदय दिवस, क्‍या है इतिहास और महत्व; जानें |">
            <a:extLst>
              <a:ext uri="{FF2B5EF4-FFF2-40B4-BE49-F238E27FC236}">
                <a16:creationId xmlns:a16="http://schemas.microsoft.com/office/drawing/2014/main" id="{2270B4B7-BDAB-DD32-4F19-AAEA9B6C1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333" y="986641"/>
            <a:ext cx="6985745" cy="523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170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01058" y="870607"/>
            <a:ext cx="7798367" cy="5377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Contraception Day 2024: September 26</a:t>
            </a:r>
            <a:endParaRPr lang="en-GB" sz="3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 </a:t>
            </a: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Contraception Day is observed on 26th Septem</a:t>
            </a: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ber of every year.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This day is observed to spread awareness about the available contraceptive methods.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This year, 2024, the theme of World Contraception Day </a:t>
            </a: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is "A choice for all. Freedom to plan, power to choose."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A25D2-E97A-F04C-009E-657E450A60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79" y="314663"/>
            <a:ext cx="2450768" cy="658644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4F9BC8F-55A4-B882-CC98-1AA81DCC4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sp>
        <p:nvSpPr>
          <p:cNvPr id="10" name="AutoShape 2" descr="World Contraception Day 2024 (26th September), Theme &amp; History">
            <a:extLst>
              <a:ext uri="{FF2B5EF4-FFF2-40B4-BE49-F238E27FC236}">
                <a16:creationId xmlns:a16="http://schemas.microsoft.com/office/drawing/2014/main" id="{A8731A9B-93F3-0026-2650-5BE302576F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118271-BB1C-9C8A-DCF5-8AD61216E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873" y="1300523"/>
            <a:ext cx="7567919" cy="425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93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557603" y="1878479"/>
            <a:ext cx="7976797" cy="3101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 Minister Narendra Modi's Upcoming Visit for the Quad Summit: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 Minister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Narendra Modi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is set to attend the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Quad Leaders’ Summit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in Wilmington, Delaware, from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September 21 to 23, 2024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visit underscores critical themes such as the development of the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Indo-Pacific region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and the pursuit of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sustainable development goals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as stated by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Foreign Secretary Vikram </a:t>
            </a:r>
            <a:r>
              <a:rPr lang="en-GB" sz="18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Misri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12F9AE7-4AC1-EAAE-6F75-480B5087C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83" y="521804"/>
            <a:ext cx="2964379" cy="79667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32A9925-449E-8CB9-3A1A-982E4F6C0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6" name="Picture 2" descr="Narendra Modi live: 'Our message is clear, Quad is here to stay,' says PM |  Hindustan Times">
            <a:extLst>
              <a:ext uri="{FF2B5EF4-FFF2-40B4-BE49-F238E27FC236}">
                <a16:creationId xmlns:a16="http://schemas.microsoft.com/office/drawing/2014/main" id="{C921FBDE-2B73-986D-79AC-E5B55CB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217" y="1878479"/>
            <a:ext cx="6544492" cy="368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132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01058" y="1109179"/>
            <a:ext cx="7798367" cy="531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Environmental Health Day 2024: September 26</a:t>
            </a:r>
            <a:endParaRPr lang="en-GB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Environmental Health Day is observed on the 26th 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of September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of every year.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This day is observed in order to spread awareness about environmental health worldwide.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Environmental Health Day was established by the 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International Federation of Environmental Health(IFEH) on 26th September 2011.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3BD62A-0B75-72E5-4AFF-610FB7B814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72" y="588507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73B343D-B3D1-2FB8-584D-1940240D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28674" name="Picture 2" descr="World Environmental Health Day 2024: कब और क्यों मनाया जाता है इस दिन को,  जानें हर सवाल का जबाब">
            <a:extLst>
              <a:ext uri="{FF2B5EF4-FFF2-40B4-BE49-F238E27FC236}">
                <a16:creationId xmlns:a16="http://schemas.microsoft.com/office/drawing/2014/main" id="{AFFF1EC7-B7EF-F02F-882D-EC195D451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489" y="1577095"/>
            <a:ext cx="6613947" cy="370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992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17386" y="598260"/>
            <a:ext cx="7798367" cy="5641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 Minister Shri Narendra Modi Presents US President Mr. Joe Biden with Antique Silver Hand-Engraved Train Model   </a:t>
            </a:r>
            <a:endParaRPr lang="en-GB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 Minister 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Shri Narendra Modi 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presented gifts to 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United States (US) President Mr Joe Biden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and 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First Lady Jill Biden, symbolizing India's rich cultural heritage.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President Biden received an antique silver, hand-engraved train model with "Delhi-Delaware" inscribed on the main carriage, signifying strong India-US ties.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First Lady Jill Biden was gifted a Pashmina shawl in an intricately designed Papier Mache box.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1A356D-980F-E6AA-0909-6033219FE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938" y="314663"/>
            <a:ext cx="2583325" cy="694269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57E7FDD-B51D-7387-F42C-E5EFA5015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29698" name="Picture 2" descr="PM Modi gifts antique silver train model to President Biden and pashmina  shawl to First Lady | Latest News India - Hindustan Times">
            <a:extLst>
              <a:ext uri="{FF2B5EF4-FFF2-40B4-BE49-F238E27FC236}">
                <a16:creationId xmlns:a16="http://schemas.microsoft.com/office/drawing/2014/main" id="{942CB722-7B4C-EE7A-AFC3-E321C1C00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022" y="1381275"/>
            <a:ext cx="7244442" cy="407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476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42991" y="713001"/>
            <a:ext cx="7798367" cy="5348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Ship-Building and Repair Clusters in Five States, Major Maritime Developments Announced</a:t>
            </a:r>
            <a:endParaRPr lang="en-GB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 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Ministry of Ports, Shipping and Waterways 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</a:t>
            </a:r>
            <a:r>
              <a:rPr lang="en-GB" sz="24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MoPSW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announced the establishment of 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ship-building and repair clusters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in five states: 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Gujarat, Andhra Pradesh, Maharashtra, Kerala, and Odisha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These clusters aim to enhance the strategic importance of India's shipbuilding and ship repair industry.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546215-C06B-1111-78AE-DE427F77D3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73" y="314663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726D089-8E3C-28D7-D897-138D5C204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30722" name="Picture 2" descr="Centre in talks with coastal states on shipbuilding clusters in India |  Economy &amp; Policy News - Business Standard">
            <a:extLst>
              <a:ext uri="{FF2B5EF4-FFF2-40B4-BE49-F238E27FC236}">
                <a16:creationId xmlns:a16="http://schemas.microsoft.com/office/drawing/2014/main" id="{37FAF0CE-7A57-ECA9-3CA2-148C143FA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538" y="1777902"/>
            <a:ext cx="6731378" cy="37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684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01058" y="157533"/>
            <a:ext cx="7798367" cy="6666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Ministry of Textiles introduces Quality Control Order for Medical Textiles to enhance Public Health and Safety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6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Ministry of Textiles has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announced the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Medical Textiles (Quality Control) Order, 2023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which will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come into effect on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October 1, 2024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This landmark initiative aims to establish stringent quality standards for critical medical textile products.</a:t>
            </a:r>
            <a:r>
              <a:rPr lang="en-GB" sz="16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Scope of the Regulation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Quality Control Order (QCO) applies to essential medical textile products including: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Sanitary Napkins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Baby Diapers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Reusable Sanitary Pads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Dental Bibs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Objectives and Compliance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Mandatory Certifications: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To ensure that these products consistently meet essential quality benchmarks.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Exemptions: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Small-scale enterprises and Self-Help 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Groups (SHGs) are exempt from the QCO requirements to address potential challenges.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FCB080-FC24-FC16-7CD8-2CCEC66B9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169" y="211963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4486F67-251D-5277-A198-459BA616E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sp>
        <p:nvSpPr>
          <p:cNvPr id="11" name="AutoShape 2" descr="Textiles Ministry issues quality control orders for medical textiles, agro- textiles - The Hindu BusinessLine">
            <a:extLst>
              <a:ext uri="{FF2B5EF4-FFF2-40B4-BE49-F238E27FC236}">
                <a16:creationId xmlns:a16="http://schemas.microsoft.com/office/drawing/2014/main" id="{F78A0EB8-5859-2CAD-E182-11B420EFD1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9025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CE4928-5DFD-B8B7-953C-14EE2D446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6625" y="1643257"/>
            <a:ext cx="6891173" cy="387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29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42991" y="137796"/>
            <a:ext cx="7798367" cy="588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Uttar Pradesh International Trade Show-2024</a:t>
            </a:r>
            <a:r>
              <a:rPr lang="en-GB" sz="16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Uttar Pradesh (U.P.)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has the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largest base of Micro, Small, and Medium Enterprises (MSMEs) in India, with 96 lakh MSME units spread across 75 districts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MSMEs are the second-largest job creators in the U.P. after agriculture, playing a major role in the state's industrial transformation.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Key Highlights :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One District One Product (ODOP) Scheme: U.P.’s ODOP scheme promotes unique products from each of the 75 districts, boosting local industries.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11 airports are operational, with work progressing on 10 others.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4 international airports are functional, with Noida International Airport (</a:t>
            </a:r>
            <a:r>
              <a:rPr lang="en-GB" sz="16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Jewar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 expected to be completed by the end of the year.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Ganga Expressway,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the longest in the country, is expected to be completed before the Prayagraj </a:t>
            </a:r>
            <a:r>
              <a:rPr lang="en-GB" sz="16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Mahakumbh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in 2025.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About UP :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Governor : Anandiben Patel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Chief Minister : Yogi Adityanath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Capital : Lucknow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CF47F-88AC-EF2F-80DC-1661F4286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76" y="420423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FED51FA-0D08-7F0D-2F7A-D1B9833EB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32770" name="Picture 2" descr="Uttar Pradesh International Trade Show | Greater Noida">
            <a:extLst>
              <a:ext uri="{FF2B5EF4-FFF2-40B4-BE49-F238E27FC236}">
                <a16:creationId xmlns:a16="http://schemas.microsoft.com/office/drawing/2014/main" id="{9A585283-AF6D-26B5-8B92-82958DA56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23" y="1363358"/>
            <a:ext cx="4436083" cy="443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476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148658" y="588503"/>
            <a:ext cx="7798367" cy="547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Airtel Launches India’s First AI-Powered Spam Detection Solution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 a groundbreaking initiative to tackle the growing issue of spam calls and messages in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India, Bharti Airtel has launched the country’s first network-based, AI-powered spam detection solution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This pioneering tool aims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to reduce spam communication for its customers significantly.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Real-Time Alerts: 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solution notifies customers in real-time about suspected spam calls and SMS, enhancing protection against unwanted communications.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Automatic Activation: 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spam detection service is free of charge and will be automatically activated for all Airtel customers, eliminating the need for service requests or app downloads.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2FE3F1-057E-6176-4AE4-0995B818E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922" y="190165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A30A017-FECB-B74F-A6C9-4910AD429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33794" name="Picture 2" descr="Airtel Launches India's First AI-Powered Spam Detection Solution For Calls  And SMS">
            <a:extLst>
              <a:ext uri="{FF2B5EF4-FFF2-40B4-BE49-F238E27FC236}">
                <a16:creationId xmlns:a16="http://schemas.microsoft.com/office/drawing/2014/main" id="{F665F04D-E291-14BF-C79F-F147A9ACE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5" y="1525850"/>
            <a:ext cx="7286463" cy="411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578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388142" y="312371"/>
            <a:ext cx="7798367" cy="605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Indian Navy Set to Host the 5th edition of Goa Maritime Symposium  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5th edition of Goa Maritime Symposium (GMS) 2024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was hosted by the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Indian Navy from 23-24 September 24 under the aegis of Naval War College, Goa.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This edition of the Goa Maritime Symposium was conducted in the newly inaugurated, state-of-the-art Chola building of the Naval War College.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Goa Maritime Symposium 2024 is a forum for fostering collaborative thinking, cooperation, and mutual 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understanding between India and key maritime nations of the Indian Ocean Region.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Theme : The theme for GMS 2024 was "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Common Maritime Security Challenges in the Indian Ocean Region (IOR) – Progressing Lines of Effort to Mitigate Dynamic Threats such as IUU Fishing and Other Illegal Maritime Activities."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About Goa Maritime Symposium (GMS) :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It was conceptualised and instituted by the Indian Navy in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2016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symposium is conducted biennially by the Naval War College (NWC), Goa.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2A108C-44BA-8D57-680D-8FAA82D909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850" y="201078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89BA506-C9A3-14A9-36A1-C42A4B20D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4991" y="6230055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34818" name="Picture 2" descr="News on AIR">
            <a:extLst>
              <a:ext uri="{FF2B5EF4-FFF2-40B4-BE49-F238E27FC236}">
                <a16:creationId xmlns:a16="http://schemas.microsoft.com/office/drawing/2014/main" id="{4BAE7D71-B66F-B8BE-8AD1-37C1C6D17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541" y="1524000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179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195199" y="130728"/>
            <a:ext cx="7798367" cy="6002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Bengaluru Startup Bellatrix Aerospace Launches Project 200: 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Bengaluru-based space startup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Bellatrix Aerospace unveiled Project 200</a:t>
            </a: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an innovative satellite designed to operate at an Ultra-Low Earth Orbit (180 km-250 km) on the inaugural day of the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Bengaluru Space Expo 2024.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Traditionally, satellites have been deployed in orbits at </a:t>
            </a: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altitudes well above 450 km.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Though it is known that a satellite’s capabilities improve significantly at 200 km, limitations on propulsion technology have prevented satellites from operating at this orbit.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According to Bellatrix, at 200 km, a satellite’s capability would improve significantly since the communication latency is reduced by half and image resolution is improved by three times.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cost of the satellite is also less when compared to spacecraft placed in 450 km orbits.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About Bellatrix Aerospace :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Founded : 2015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Headquarters : Bangalore, Karnataka, India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r>
              <a:rPr lang="en-GB" sz="14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Founders : Rohan M Ganapathy, </a:t>
            </a:r>
            <a:r>
              <a:rPr lang="en-GB" sz="14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Yashas</a:t>
            </a:r>
            <a:r>
              <a:rPr lang="en-GB" sz="14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Karanam</a:t>
            </a:r>
            <a:endParaRPr lang="en-GB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4DE3C7-B5F0-9559-61CB-05B0C1BD1D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875" y="130728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F36E033-19EB-F592-0576-B7CCFFF07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27654" y="6269492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35842" name="Picture 2" descr="Bengaluru start-up unveils satellite to operate at ultra-low earth orbit -  The Hindu">
            <a:extLst>
              <a:ext uri="{FF2B5EF4-FFF2-40B4-BE49-F238E27FC236}">
                <a16:creationId xmlns:a16="http://schemas.microsoft.com/office/drawing/2014/main" id="{9212F5C8-6EA9-BB9F-FBCB-0260EEF26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1248914"/>
            <a:ext cx="6885441" cy="469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2471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207290" y="110660"/>
            <a:ext cx="7798367" cy="6035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International Day for the Total Elimination of Nuclear Weapons: September 26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International Day for the Total Elimination of Nuclear Weapons is celebrated on September 26th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every year to raise awareness about the threat of nuclear weapons and to promote their elimination.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endParaRPr lang="en-GB" sz="2000" kern="100" dirty="0">
              <a:solidFill>
                <a:srgbClr val="252525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Maritime Day 2024: September 26, 2024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Maritime Day,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observed annually on the last Thursday of September, This year, the World Maritime Day is taking place on September 26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Recognize and honour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the contributions of those in the maritime industry, including seafarers, marine officials, and service agents.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Theme for 2024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Theme: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“Navigating the Future: Safety First!”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ED79C3-BBCF-3539-9C31-DD4D69CC3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187" y="131409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7CE92A7-8FCB-2E60-4FE0-B60BD0E18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54966" y="6236835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36866" name="Picture 2" descr="International Day for the Total Elimination of Nuclear Weapons | GWG Safety  Institute">
            <a:extLst>
              <a:ext uri="{FF2B5EF4-FFF2-40B4-BE49-F238E27FC236}">
                <a16:creationId xmlns:a16="http://schemas.microsoft.com/office/drawing/2014/main" id="{815C3E66-013A-DAB2-3570-A780922DA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824" y="1064438"/>
            <a:ext cx="5709104" cy="194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 descr="World Maritime Day 2024: Theme and How does SOLAS work for Ship Safety">
            <a:extLst>
              <a:ext uri="{FF2B5EF4-FFF2-40B4-BE49-F238E27FC236}">
                <a16:creationId xmlns:a16="http://schemas.microsoft.com/office/drawing/2014/main" id="{304A3B21-4FDF-01D7-A207-0A069674AB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9025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AA7EF0-8AEA-04D8-A299-064E53E07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3824" y="3429000"/>
            <a:ext cx="5717056" cy="238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052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224858" y="490559"/>
            <a:ext cx="7798367" cy="5717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Tourism Day 2024: September 27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Tourism Day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is celebrated annually on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27th September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 For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2024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the host country is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Tbilisi, Georgia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and the theme is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"Tourism and Peace"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endParaRPr lang="en-GB" sz="1600" kern="100" dirty="0">
              <a:solidFill>
                <a:srgbClr val="252525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 Minister Narendra Modi unveiled three advanced supercomputers named Param Rudra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 Minister Narendra Modi unveiled three advanced supercomputers named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Param Rudra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as part of India's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National Supercomputing Mission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Supercomputers' Placement and Investment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Location: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Strategically placed in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Pune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Delhi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and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Kolkata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Investment: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Built with a collective investment of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Rs 130 crore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Technological Impact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Transformational Benefits: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These supercomputers will accelerate research in fields such as healthcare, space exploration, material science, atomic physics, and cosmology.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3F78DC-7B6A-69A6-F0F6-BEC94A440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73" y="92221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73FF0E6-7751-C886-CAF7-32A38B6C8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37890" name="Picture 2" descr="World Tourism Day 2024, Tourism and Peace (September 27)">
            <a:extLst>
              <a:ext uri="{FF2B5EF4-FFF2-40B4-BE49-F238E27FC236}">
                <a16:creationId xmlns:a16="http://schemas.microsoft.com/office/drawing/2014/main" id="{2A01753D-02A9-94F3-4D81-723E4468B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903" y="1069096"/>
            <a:ext cx="4810126" cy="270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India Today | Prime Minister Narendra Modi has unveiled three indigenously  developed Param Rudra supercomputers, marking a significant milestone in… |  Instagram">
            <a:extLst>
              <a:ext uri="{FF2B5EF4-FFF2-40B4-BE49-F238E27FC236}">
                <a16:creationId xmlns:a16="http://schemas.microsoft.com/office/drawing/2014/main" id="{E5F54AEB-54A9-20A9-E1A5-0F0A2008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903" y="3777343"/>
            <a:ext cx="4810126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653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431233" y="199318"/>
            <a:ext cx="7798367" cy="632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 Minister Narendra Modi Unveils ‘SUBHADRA’ - Odisha’s Largest Women-Centric Scheme in Bhubaneswar    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 Minister, Shri Narendra Modi launched ‘SUBHADRA’, 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flagship Scheme of Government of Odisha, in Bhubaneswar,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Odisha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It is the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largest, single women-centric scheme and is expected to cover more than 1 crore women.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Key Highlights :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Financial </a:t>
            </a:r>
            <a:r>
              <a:rPr lang="en-GB" sz="16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Assistance:The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scheme provides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₹50,000 to each eligible beneficiary over a period of 5 years (2024-25 to 2028-29)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Beneficiaries will receive ₹10,000 annually in two equal </a:t>
            </a:r>
            <a:r>
              <a:rPr lang="en-GB" sz="16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installments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directly credited to their Aadhaar-enabled and DBT-enabled bank accounts.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Eligibility:The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scheme is targeted at women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aged 21-60 years.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6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About Odisha :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Governor : </a:t>
            </a:r>
            <a:r>
              <a:rPr lang="en-GB" sz="16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Raghubar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Das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Chief Minister : Mohan Charan Majhi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Capital : Bhubaneswar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361C999-1F8B-F3C3-C078-F21747878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321" y="157535"/>
            <a:ext cx="2964379" cy="79667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D0D528B-A72F-F5EE-241B-5E9A2B423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6" name="Picture 2" descr="Odisha: PM Modi launches women empowerment scheme 'SUBHADRA'">
            <a:extLst>
              <a:ext uri="{FF2B5EF4-FFF2-40B4-BE49-F238E27FC236}">
                <a16:creationId xmlns:a16="http://schemas.microsoft.com/office/drawing/2014/main" id="{4CFB6B62-2970-9029-8883-ACFACEB7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837" y="1152245"/>
            <a:ext cx="6071345" cy="455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185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148658" y="1088025"/>
            <a:ext cx="7798367" cy="4821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Launch of India-Specific Fashion Initiatives: "Paridhi 24×25" and </a:t>
            </a:r>
            <a:r>
              <a:rPr lang="en-GB" sz="3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VisioNxt</a:t>
            </a:r>
            <a:endParaRPr lang="en-GB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Union Minister of Textiles, 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Shri Giriraj Singh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and Union Minister of State for External Affairs &amp; Textiles, </a:t>
            </a:r>
            <a:r>
              <a:rPr lang="en-GB" sz="24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Pabitra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Margherita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launched several significant initiatives to enhance India’s fashion and textile sectors, including: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"Paridhi 24×25" Fashion Trend Book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VisioNxt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Bilingual Web Portal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AI Taxonomy E-Book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B978F-3F19-E706-0137-2D4E2A93A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960" y="291348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772E07F-DA24-7DD0-FBE7-9F1D73F5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r>
              <a:rPr lang="en-IN" dirty="0"/>
              <a:t> </a:t>
            </a:r>
          </a:p>
        </p:txBody>
      </p:sp>
      <p:sp>
        <p:nvSpPr>
          <p:cNvPr id="11" name="AutoShape 2" descr="Union Minister of Textiles Shri Giriraj Singh Launches 'Paridhi 24x25': A  New Era for Indian Fashion and Skill Development - WisdomWav">
            <a:extLst>
              <a:ext uri="{FF2B5EF4-FFF2-40B4-BE49-F238E27FC236}">
                <a16:creationId xmlns:a16="http://schemas.microsoft.com/office/drawing/2014/main" id="{E1FF90C5-37E9-CDC6-3A4B-18AABC05A7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9025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D20B79-6C3A-05BA-5475-C0B2CBD9A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1825" y="1428750"/>
            <a:ext cx="711517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236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148658" y="520575"/>
            <a:ext cx="7798367" cy="581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Tripura Government Introduces CM-SATH Scheme to Support Meritorious Students in Pursuing Higher Education   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Chief Minister of Tripura, Manik Saha, launched the CM-SATH scheme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to support meritorious students in higher education, fulfilling a pre-poll promise.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scheme offers financial aid of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₹60,000 (₹5,000 monthly) 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for a duration of two to three years to 200 selected students based on merit.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About Tripura :</a:t>
            </a: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Governor : </a:t>
            </a:r>
            <a:r>
              <a:rPr lang="en-GB" sz="20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Indrasena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Reddy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Chief Minister : Manik Saha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Capital : Agartala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B978F-3F19-E706-0137-2D4E2A93A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960" y="291348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772E07F-DA24-7DD0-FBE7-9F1D73F5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04960" y="56598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r>
              <a:rPr lang="en-IN" dirty="0"/>
              <a:t> </a:t>
            </a:r>
          </a:p>
        </p:txBody>
      </p:sp>
      <p:sp>
        <p:nvSpPr>
          <p:cNvPr id="11" name="AutoShape 2" descr="Union Minister of Textiles Shri Giriraj Singh Launches 'Paridhi 24x25': A  New Era for Indian Fashion and Skill Development - WisdomWav">
            <a:extLst>
              <a:ext uri="{FF2B5EF4-FFF2-40B4-BE49-F238E27FC236}">
                <a16:creationId xmlns:a16="http://schemas.microsoft.com/office/drawing/2014/main" id="{E1FF90C5-37E9-CDC6-3A4B-18AABC05A7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9025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4274" name="Picture 2" descr="Prime Minister's Vision Prioritizes Education: Tripura CM Dr Manik Saha  Launches 'CM SATH' Scheme to Empower Meritorious Students">
            <a:extLst>
              <a:ext uri="{FF2B5EF4-FFF2-40B4-BE49-F238E27FC236}">
                <a16:creationId xmlns:a16="http://schemas.microsoft.com/office/drawing/2014/main" id="{50E65594-7644-FF24-52A6-78532B291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25" y="13716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261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148658" y="857366"/>
            <a:ext cx="7798367" cy="5143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DRDO and IIT-Delhi Collaborate to Create Lightweight Bulletproof Jackets Named ABHED</a:t>
            </a:r>
            <a:endParaRPr lang="en-GB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 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Defence Research &amp; Development Organisation (DRDO),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along with 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researchers of Indian Institute of Technology (IIT) Delhi has developed Light Weight Bullet Proof Jackets named ABHED (Advanced Ballistics for High Energy Defeat)</a:t>
            </a: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4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jackets have been developed at the 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DRDO Industry Academia Centre of Excellence (DIA-</a:t>
            </a:r>
            <a:r>
              <a:rPr lang="en-GB" sz="24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CoE</a:t>
            </a: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 at IIT, Delhi.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B978F-3F19-E706-0137-2D4E2A93A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960" y="291348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772E07F-DA24-7DD0-FBE7-9F1D73F5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73739" y="6000631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r>
              <a:rPr lang="en-IN" dirty="0"/>
              <a:t> </a:t>
            </a:r>
          </a:p>
        </p:txBody>
      </p:sp>
      <p:sp>
        <p:nvSpPr>
          <p:cNvPr id="11" name="AutoShape 2" descr="Union Minister of Textiles Shri Giriraj Singh Launches 'Paridhi 24x25': A  New Era for Indian Fashion and Skill Development - WisdomWav">
            <a:extLst>
              <a:ext uri="{FF2B5EF4-FFF2-40B4-BE49-F238E27FC236}">
                <a16:creationId xmlns:a16="http://schemas.microsoft.com/office/drawing/2014/main" id="{E1FF90C5-37E9-CDC6-3A4B-18AABC05A7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9025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3250" name="Picture 2" descr="ABHED Bulletproof Jackets: India's Next-Gen Defence Gear Developed By DRDO  And IIT Delhi">
            <a:extLst>
              <a:ext uri="{FF2B5EF4-FFF2-40B4-BE49-F238E27FC236}">
                <a16:creationId xmlns:a16="http://schemas.microsoft.com/office/drawing/2014/main" id="{04CB18A4-6C91-04B0-DAFF-729624A4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25" y="1176239"/>
            <a:ext cx="6761616" cy="450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067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111862" y="209282"/>
            <a:ext cx="7798367" cy="605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India climbs one position to 39th rank in Global Innovation Index 2024</a:t>
            </a:r>
            <a:r>
              <a:rPr lang="en-GB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5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India has achieved a significant milestone by climbing to the </a:t>
            </a:r>
            <a:r>
              <a:rPr lang="en-GB" sz="15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39th position</a:t>
            </a:r>
            <a:r>
              <a:rPr lang="en-GB" sz="15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among </a:t>
            </a:r>
            <a:r>
              <a:rPr lang="en-GB" sz="15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133 global economies</a:t>
            </a:r>
            <a:r>
              <a:rPr lang="en-GB" sz="15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in the </a:t>
            </a:r>
            <a:r>
              <a:rPr lang="en-GB" sz="15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Global Innovation Index (GII) 2024</a:t>
            </a:r>
            <a:r>
              <a:rPr lang="en-GB" sz="15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as announced by </a:t>
            </a:r>
            <a:r>
              <a:rPr lang="en-GB" sz="15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Union Minister Piyush Goyal</a:t>
            </a:r>
            <a:r>
              <a:rPr lang="en-GB" sz="15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5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5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This advancement highlights India’s leadership in the </a:t>
            </a:r>
            <a:r>
              <a:rPr lang="en-GB" sz="15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Central and Southern Asia</a:t>
            </a:r>
            <a:r>
              <a:rPr lang="en-GB" sz="15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region and its dominance among </a:t>
            </a:r>
            <a:r>
              <a:rPr lang="en-GB" sz="15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lower-middle-income economies</a:t>
            </a:r>
            <a:r>
              <a:rPr lang="en-GB" sz="15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5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5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5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Global Rankings of Top Innovators:</a:t>
            </a:r>
            <a:endParaRPr lang="en-GB" sz="15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5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Switzerland</a:t>
            </a:r>
            <a:endParaRPr lang="en-GB" sz="15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5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Sweden</a:t>
            </a:r>
            <a:endParaRPr lang="en-GB" sz="15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5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United States</a:t>
            </a:r>
            <a:endParaRPr lang="en-GB" sz="15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5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United Kingdom</a:t>
            </a:r>
            <a:endParaRPr lang="en-GB" sz="15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5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Singapore</a:t>
            </a:r>
            <a:endParaRPr lang="en-GB" sz="15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5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Finland</a:t>
            </a:r>
            <a:endParaRPr lang="en-GB" sz="15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5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Netherlands</a:t>
            </a:r>
            <a:endParaRPr lang="en-GB" sz="15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5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Germany</a:t>
            </a:r>
            <a:endParaRPr lang="en-GB" sz="15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5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Denmark</a:t>
            </a:r>
            <a:endParaRPr lang="en-GB" sz="15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5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Republic of Korea</a:t>
            </a:r>
            <a:endParaRPr lang="en-GB" sz="15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B978F-3F19-E706-0137-2D4E2A93A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960" y="291348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772E07F-DA24-7DD0-FBE7-9F1D73F5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04960" y="5992802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r>
              <a:rPr lang="en-IN" dirty="0"/>
              <a:t> </a:t>
            </a:r>
          </a:p>
        </p:txBody>
      </p:sp>
      <p:sp>
        <p:nvSpPr>
          <p:cNvPr id="11" name="AutoShape 2" descr="Union Minister of Textiles Shri Giriraj Singh Launches 'Paridhi 24x25': A  New Era for Indian Fashion and Skill Development - WisdomWav">
            <a:extLst>
              <a:ext uri="{FF2B5EF4-FFF2-40B4-BE49-F238E27FC236}">
                <a16:creationId xmlns:a16="http://schemas.microsoft.com/office/drawing/2014/main" id="{E1FF90C5-37E9-CDC6-3A4B-18AABC05A7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9025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2226" name="Picture 2" descr="India climbs one position to 39th rank in Global Innovation Index 2024 |  News - Business Standard">
            <a:extLst>
              <a:ext uri="{FF2B5EF4-FFF2-40B4-BE49-F238E27FC236}">
                <a16:creationId xmlns:a16="http://schemas.microsoft.com/office/drawing/2014/main" id="{8A55BB47-8F1A-A7C6-29A9-A28F027C9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24" y="1366837"/>
            <a:ext cx="7867650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8967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72458" y="64768"/>
            <a:ext cx="7798367" cy="6614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IMD World Talent Ranking 2024: Switzerland Retains Top Spot, India Declines in Global Competitiveness</a:t>
            </a:r>
            <a:endParaRPr lang="en-GB" sz="1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5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 </a:t>
            </a: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IMD World Talent Ranking 2024</a:t>
            </a:r>
            <a:r>
              <a:rPr lang="en-GB" sz="145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has revealed significant insights into global talent hubs, with </a:t>
            </a: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Switzerland</a:t>
            </a:r>
            <a:r>
              <a:rPr lang="en-GB" sz="145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maintaining its lead in investment, development, and appeal factors.</a:t>
            </a:r>
            <a:endParaRPr lang="en-GB" sz="145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5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IMD World Talent Ranking 2024 shows the </a:t>
            </a: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overall ranking for 67 economies.</a:t>
            </a:r>
            <a:endParaRPr lang="en-GB" sz="145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5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economies are ranked from the most to the least competitive, and the change from the Previous year’s rankings is also shown.</a:t>
            </a:r>
            <a:endParaRPr lang="en-GB" sz="145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100"/>
            </a:pP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Top Talent Hubs</a:t>
            </a:r>
            <a:r>
              <a:rPr lang="en-GB" sz="145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</a:t>
            </a:r>
            <a:endParaRPr lang="en-GB" sz="145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Switzerland</a:t>
            </a:r>
            <a:endParaRPr lang="en-GB" sz="145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Singapore</a:t>
            </a:r>
            <a:r>
              <a:rPr lang="en-GB" sz="145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 Climbed from </a:t>
            </a: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18th</a:t>
            </a:r>
            <a:r>
              <a:rPr lang="en-GB" sz="145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in 2014 to </a:t>
            </a: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2nd</a:t>
            </a:r>
            <a:endParaRPr lang="en-GB" sz="145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Luxembourg</a:t>
            </a:r>
            <a:endParaRPr lang="en-GB" sz="145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Sweden</a:t>
            </a:r>
            <a:endParaRPr lang="en-GB" sz="145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Denmark</a:t>
            </a:r>
            <a:endParaRPr lang="en-GB" sz="145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Iceland</a:t>
            </a:r>
            <a:endParaRPr lang="en-GB" sz="145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Norway</a:t>
            </a:r>
            <a:endParaRPr lang="en-GB" sz="145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Netherlands</a:t>
            </a:r>
            <a:endParaRPr lang="en-GB" sz="145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Hong Kong SAR</a:t>
            </a:r>
            <a:endParaRPr lang="en-GB" sz="145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Austria</a:t>
            </a:r>
            <a:r>
              <a:rPr lang="en-GB" sz="145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45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India's Performance:</a:t>
            </a:r>
            <a:endParaRPr lang="en-GB" sz="145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Global Rank</a:t>
            </a:r>
            <a:r>
              <a:rPr lang="en-GB" sz="145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 </a:t>
            </a: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58th</a:t>
            </a:r>
            <a:r>
              <a:rPr lang="en-GB" sz="145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down from </a:t>
            </a: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56th</a:t>
            </a:r>
            <a:r>
              <a:rPr lang="en-GB" sz="145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last year and </a:t>
            </a: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52nd</a:t>
            </a:r>
            <a:r>
              <a:rPr lang="en-GB" sz="145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in 2022, with a talent score of </a:t>
            </a:r>
            <a:r>
              <a:rPr lang="en-GB" sz="145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40.47</a:t>
            </a:r>
            <a:r>
              <a:rPr lang="en-GB" sz="145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45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B978F-3F19-E706-0137-2D4E2A93A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960" y="291348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772E07F-DA24-7DD0-FBE7-9F1D73F5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9349" y="5957100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r>
              <a:rPr lang="en-IN" dirty="0"/>
              <a:t> </a:t>
            </a:r>
          </a:p>
        </p:txBody>
      </p:sp>
      <p:sp>
        <p:nvSpPr>
          <p:cNvPr id="11" name="AutoShape 2" descr="Union Minister of Textiles Shri Giriraj Singh Launches 'Paridhi 24x25': A  New Era for Indian Fashion and Skill Development - WisdomWav">
            <a:extLst>
              <a:ext uri="{FF2B5EF4-FFF2-40B4-BE49-F238E27FC236}">
                <a16:creationId xmlns:a16="http://schemas.microsoft.com/office/drawing/2014/main" id="{E1FF90C5-37E9-CDC6-3A4B-18AABC05A7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9025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02" name="Picture 2" descr="World Talent Ranking 2024: Switzerland leads, India drops to 58th position">
            <a:extLst>
              <a:ext uri="{FF2B5EF4-FFF2-40B4-BE49-F238E27FC236}">
                <a16:creationId xmlns:a16="http://schemas.microsoft.com/office/drawing/2014/main" id="{EAB57B04-760B-6777-61B0-D2AAA7D75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077" y="1379734"/>
            <a:ext cx="7828144" cy="440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8954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148658" y="292179"/>
            <a:ext cx="7798367" cy="6273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Shakib Al Hasan Announces Retirement from T20I and Future Plans in Cricket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Former Bangladesh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37-year-old skipper and all-rounder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Shakib Al Hasan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has officially retired from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T20I cricket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after featuring in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129 matches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 addition, he has expressed his desire to retire from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Test cricket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following the home series against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South Africa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next month in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Mirpur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endParaRPr lang="en-GB" kern="100" dirty="0">
              <a:solidFill>
                <a:srgbClr val="252525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Rabies Day 2024: September 28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Rabies Day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is celebrated on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28th September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of every year.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This year's World Rabies Day theme is: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“Breaking Rabies Boundaries”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Global Alliance for Rabies Control (GARC) established World Rabies Day in 2007.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This day was recognized by the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Health Organization(WHO).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B978F-3F19-E706-0137-2D4E2A93A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663" y="106291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772E07F-DA24-7DD0-FBE7-9F1D73F5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r>
              <a:rPr lang="en-IN" dirty="0"/>
              <a:t> </a:t>
            </a:r>
          </a:p>
        </p:txBody>
      </p:sp>
      <p:pic>
        <p:nvPicPr>
          <p:cNvPr id="50178" name="Picture 2" descr="Shakib Al Hasan Announces Retirement From T20Is, Wishes To Play Last Test  Against South Africa In Front Of Home Crowd">
            <a:extLst>
              <a:ext uri="{FF2B5EF4-FFF2-40B4-BE49-F238E27FC236}">
                <a16:creationId xmlns:a16="http://schemas.microsoft.com/office/drawing/2014/main" id="{185B57CE-5A75-A36F-F718-1F7C0BA9C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693" y="988500"/>
            <a:ext cx="4974318" cy="251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World Rabies Day 2024: Theme, History, Importance &amp; Immediate Care Tips For  Animal Bites">
            <a:extLst>
              <a:ext uri="{FF2B5EF4-FFF2-40B4-BE49-F238E27FC236}">
                <a16:creationId xmlns:a16="http://schemas.microsoft.com/office/drawing/2014/main" id="{AED97E21-7F5D-C3A4-F407-7E52E30AC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693" y="3581400"/>
            <a:ext cx="4974318" cy="248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2875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148658" y="119196"/>
            <a:ext cx="7798367" cy="647536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Ministry of Tourism Announces Winners of the Best Tourism Villages Competition 2024</a:t>
            </a:r>
            <a:endParaRPr lang="en-GB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On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27th September 2024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in celebration of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Tourism Day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the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Ministry of Tourism, Government of India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revealed the </a:t>
            </a: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Best Tourism Villages Competition 2024 winners.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Launched in 2023, this competition highlights villages that exemplify cultural and natural preservation, community-based values, and sustainability.</a:t>
            </a:r>
            <a:r>
              <a:rPr lang="en-GB" sz="12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List of Winners by Category: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Adventure Tourism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Dhudmaras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(Chhattisgarh)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Aru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(Jammu &amp; Kashmir)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Agri Tourism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Kumarakom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(Kerala)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Karde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(Maharashtra)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Community-Based Tourism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Chitrakote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(Chhattisgarh)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Minicoy Island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(Lakshadweep)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Craft Tourism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Sualkuchi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(Assam)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Pranpur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(Madhya Pradesh)</a:t>
            </a:r>
            <a:endParaRPr lang="en-GB" sz="1200" b="1" kern="100" dirty="0">
              <a:solidFill>
                <a:srgbClr val="252525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Heritage Tourism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Hafeshwar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(Gujarat)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Andro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(Manipur)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B978F-3F19-E706-0137-2D4E2A93A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884" y="620141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772E07F-DA24-7DD0-FBE7-9F1D73F5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5594579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r>
              <a:rPr lang="en-IN" dirty="0"/>
              <a:t> </a:t>
            </a:r>
          </a:p>
        </p:txBody>
      </p:sp>
      <p:sp>
        <p:nvSpPr>
          <p:cNvPr id="11" name="AutoShape 2" descr="Union Minister of Textiles Shri Giriraj Singh Launches 'Paridhi 24x25': A  New Era for Indian Fashion and Skill Development - WisdomWav">
            <a:extLst>
              <a:ext uri="{FF2B5EF4-FFF2-40B4-BE49-F238E27FC236}">
                <a16:creationId xmlns:a16="http://schemas.microsoft.com/office/drawing/2014/main" id="{E1FF90C5-37E9-CDC6-3A4B-18AABC05A7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9025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8829F2-F243-3CD1-53A2-9B94FEDBB390}"/>
              </a:ext>
            </a:extLst>
          </p:cNvPr>
          <p:cNvSpPr txBox="1"/>
          <p:nvPr/>
        </p:nvSpPr>
        <p:spPr>
          <a:xfrm>
            <a:off x="2849627" y="1850571"/>
            <a:ext cx="4918366" cy="268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Responsible Tourism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Dudhani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(Dadra and Nagar Haveli and Daman and Diu)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Kadalundi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(Kerala)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Spiritual and Wellness Tourism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Ahobilam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(Andhra Pradesh)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Bandora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(Goa)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Vibrant Village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Harsil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(Uttarakhand)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Gunji</a:t>
            </a:r>
            <a:r>
              <a:rPr lang="en-GB" sz="12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(Uttarakhand)</a:t>
            </a:r>
            <a:endParaRPr lang="en-GB" sz="1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p:pic>
        <p:nvPicPr>
          <p:cNvPr id="49154" name="Picture 2" descr="Best Tourism Villages Competition-2024 Winner Revealed By Ministry">
            <a:extLst>
              <a:ext uri="{FF2B5EF4-FFF2-40B4-BE49-F238E27FC236}">
                <a16:creationId xmlns:a16="http://schemas.microsoft.com/office/drawing/2014/main" id="{EC8F0E34-6075-C51A-1737-61616729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5" y="1530931"/>
            <a:ext cx="6748689" cy="37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2288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148658" y="1088025"/>
            <a:ext cx="7798367" cy="2969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Inauguration of Oxygen Bird Park (Amrit Mahotsav Park) by Union Minister Nitin Gadkari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Union Minister for Road, Transport and Highways,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Shri Nitin Gadkari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is set to inaugurate the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Oxygen Bird Park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(Amrit Mahotsav Park) located on the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Nagpur-Hyderabad National Highway 44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in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Nagpur, Maharashtra.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park is designed to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attract bird populations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creating a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flourishing habitat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for diverse bird species while promoting ecological balance.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B978F-3F19-E706-0137-2D4E2A93A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959" y="420423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772E07F-DA24-7DD0-FBE7-9F1D73F5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9349" y="593785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r>
              <a:rPr lang="en-IN" dirty="0"/>
              <a:t> </a:t>
            </a:r>
          </a:p>
        </p:txBody>
      </p:sp>
      <p:sp>
        <p:nvSpPr>
          <p:cNvPr id="11" name="AutoShape 2" descr="Union Minister of Textiles Shri Giriraj Singh Launches 'Paridhi 24x25': A  New Era for Indian Fashion and Skill Development - WisdomWav">
            <a:extLst>
              <a:ext uri="{FF2B5EF4-FFF2-40B4-BE49-F238E27FC236}">
                <a16:creationId xmlns:a16="http://schemas.microsoft.com/office/drawing/2014/main" id="{E1FF90C5-37E9-CDC6-3A4B-18AABC05A7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9025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8130" name="Picture 2" descr="Maharashtra: Union Minister Nitin Gadkari inaugurates Oxygen Bird Park in  Nagpur">
            <a:extLst>
              <a:ext uri="{FF2B5EF4-FFF2-40B4-BE49-F238E27FC236}">
                <a16:creationId xmlns:a16="http://schemas.microsoft.com/office/drawing/2014/main" id="{A7EA0766-DB1A-88B3-DDD7-B48856F8E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1438275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6527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148658" y="1088025"/>
            <a:ext cx="7798367" cy="4491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Uttar Pradesh introduces Krishi </a:t>
            </a:r>
            <a:r>
              <a:rPr lang="en-GB" sz="28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Sakhi</a:t>
            </a: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scheme to empower women in agriculture  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"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Krishi </a:t>
            </a:r>
            <a:r>
              <a:rPr lang="en-GB" sz="20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Sakhi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" scheme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was launched in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Uttar Pradesh (UP) to empower women in agriculture.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scheme aims to promote self-reliance and improve economic status through modern agricultural practices.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Selection </a:t>
            </a:r>
            <a:r>
              <a:rPr lang="en-GB" sz="20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Criteria:Women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aged between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21 to 45 years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with an interest and experience in agriculture are eligible for selection.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Training </a:t>
            </a:r>
            <a:r>
              <a:rPr lang="en-GB" sz="20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Body:The</a:t>
            </a:r>
            <a:r>
              <a:rPr lang="en-GB" sz="20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National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Institute of Agricultural Extension Management (MANAGE) 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is responsible for training Krishi </a:t>
            </a:r>
            <a:r>
              <a:rPr lang="en-GB" sz="20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Sakhis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B978F-3F19-E706-0137-2D4E2A93A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960" y="291348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772E07F-DA24-7DD0-FBE7-9F1D73F5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73739" y="5833398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r>
              <a:rPr lang="en-IN" dirty="0"/>
              <a:t> </a:t>
            </a:r>
          </a:p>
        </p:txBody>
      </p:sp>
      <p:sp>
        <p:nvSpPr>
          <p:cNvPr id="11" name="AutoShape 2" descr="Union Minister of Textiles Shri Giriraj Singh Launches 'Paridhi 24x25': A  New Era for Indian Fashion and Skill Development - WisdomWav">
            <a:extLst>
              <a:ext uri="{FF2B5EF4-FFF2-40B4-BE49-F238E27FC236}">
                <a16:creationId xmlns:a16="http://schemas.microsoft.com/office/drawing/2014/main" id="{E1FF90C5-37E9-CDC6-3A4B-18AABC05A7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9025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7106" name="Picture 2" descr="Empowering Rural Women as Krishi Sakhis: A Transformative Initiative for  Indian Agriculture">
            <a:extLst>
              <a:ext uri="{FF2B5EF4-FFF2-40B4-BE49-F238E27FC236}">
                <a16:creationId xmlns:a16="http://schemas.microsoft.com/office/drawing/2014/main" id="{9A81D0B6-A303-BC14-08E5-950653F9B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49" y="1341399"/>
            <a:ext cx="762000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7771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148658" y="372366"/>
            <a:ext cx="7798367" cy="589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Tamil Nadu Cabinet Reshuffle: </a:t>
            </a:r>
            <a:r>
              <a:rPr lang="en-GB" sz="28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Udhayanidhi</a:t>
            </a: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Stalin Appointed as Deputy Chief Minister, Senthil Balaji Rejoins Cabinet  </a:t>
            </a:r>
            <a:r>
              <a:rPr lang="en-GB" sz="2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Udhayanidhi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Stalin,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the 45-year-old son of Chief Minister M K Stalin, was elevated to the post of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Deputy Chief Minister of Tamil Nadu.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Udhayanidhi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is a first-time MLA from </a:t>
            </a:r>
            <a:r>
              <a:rPr lang="en-GB" sz="20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Chepauk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and previously served as the Minister for Youth Welfare and Sports Development.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promotion signals his growing influence within the DMK party and Tamil Nadu government.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About Tamil Nadu :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Governor: R. N. Ravi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Chief minister: M. K. Stalin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Capital: Chennai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r>
              <a:rPr lang="en-GB" sz="20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Dance : Bharatnatyam, </a:t>
            </a:r>
            <a:r>
              <a:rPr lang="en-GB" sz="20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Karakattam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B978F-3F19-E706-0137-2D4E2A93A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960" y="291348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772E07F-DA24-7DD0-FBE7-9F1D73F5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9349" y="5496130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r>
              <a:rPr lang="en-IN" dirty="0"/>
              <a:t> </a:t>
            </a:r>
          </a:p>
        </p:txBody>
      </p:sp>
      <p:sp>
        <p:nvSpPr>
          <p:cNvPr id="11" name="AutoShape 2" descr="Union Minister of Textiles Shri Giriraj Singh Launches 'Paridhi 24x25': A  New Era for Indian Fashion and Skill Development - WisdomWav">
            <a:extLst>
              <a:ext uri="{FF2B5EF4-FFF2-40B4-BE49-F238E27FC236}">
                <a16:creationId xmlns:a16="http://schemas.microsoft.com/office/drawing/2014/main" id="{E1FF90C5-37E9-CDC6-3A4B-18AABC05A7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9025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2" descr="Tamil Nadu Cabinet Reshuffle: Udhayanidhi Stalin Becomes MK Stalin's Deputy,  Senthil Balaji Reinducted">
            <a:extLst>
              <a:ext uri="{FF2B5EF4-FFF2-40B4-BE49-F238E27FC236}">
                <a16:creationId xmlns:a16="http://schemas.microsoft.com/office/drawing/2014/main" id="{1F753C5D-03F7-9FFB-1FEA-E0EEF10074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61425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8C7028-D0C2-5C01-71AD-6B2A1EF45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225" y="1728787"/>
            <a:ext cx="604837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31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753722" y="288060"/>
            <a:ext cx="7798367" cy="523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Vice Chief of the Air Staff Air Marshal Amar Preet Singh named as the next Chief of the Air Staff  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6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Air Marshal Amar Preet Singh, currently Vice Chief of the Air Staff, 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appointed as the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next Chief of the Air Staff (CAS).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He will assume the position in the rank of Air Chief 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Marshal effective from September 30, 2024.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He succeeds </a:t>
            </a: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Air Chief Marshal Vivek Ram Chaudhari</a:t>
            </a: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who retires on the same day.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About Air Marshal Amar Preet Singh :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He Commissioned into the fighter pilot stream of the Indian Air Force in December 1984.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He Has nearly 40 years of service with diverse Command, Staff, Instructional, and Foreign appointments.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6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He Accumulated over 5,000 hours of flying experience on various fixed and rotary-wing aircraft.</a:t>
            </a:r>
            <a:endParaRPr lang="en-GB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F422CF5-4F70-F437-F236-4E8A310179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73" y="395417"/>
            <a:ext cx="2964379" cy="79667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A4C8104-4A55-DAE0-FC02-D01766509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F97D5-5AE4-C087-571F-AC5AC754C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377" y="1505684"/>
            <a:ext cx="6828339" cy="384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273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188062" y="142972"/>
            <a:ext cx="7798367" cy="6572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R.Ravindra</a:t>
            </a:r>
            <a:r>
              <a:rPr lang="en-GB" sz="3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named as India's new Ambassador to Iceland</a:t>
            </a:r>
            <a:endParaRPr lang="en-GB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Ravindra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has been appointed as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India's next Ambassador to Iceland by the Ministry of External Affairs.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Prior to this appointment, he served as the Deputy Permanent Representative of India to the United Nations in New York.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Ravindra succeeds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Mr. B. Shyam as the ambassador to Iceland.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About Iceland :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President : Halla </a:t>
            </a:r>
            <a:r>
              <a:rPr lang="en-GB" sz="20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Tómasdóttir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 Minister : Bjarni </a:t>
            </a:r>
            <a:r>
              <a:rPr lang="en-GB" sz="20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Benediktsson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Capital : Reykjavík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Currency : Icelandic </a:t>
            </a:r>
            <a:r>
              <a:rPr lang="en-GB" sz="2000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króna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B978F-3F19-E706-0137-2D4E2A93A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884" y="537963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772E07F-DA24-7DD0-FBE7-9F1D73F5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5670778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r>
              <a:rPr lang="en-IN" dirty="0"/>
              <a:t> </a:t>
            </a:r>
          </a:p>
        </p:txBody>
      </p:sp>
      <p:sp>
        <p:nvSpPr>
          <p:cNvPr id="11" name="AutoShape 2" descr="Union Minister of Textiles Shri Giriraj Singh Launches 'Paridhi 24x25': A  New Era for Indian Fashion and Skill Development - WisdomWav">
            <a:extLst>
              <a:ext uri="{FF2B5EF4-FFF2-40B4-BE49-F238E27FC236}">
                <a16:creationId xmlns:a16="http://schemas.microsoft.com/office/drawing/2014/main" id="{E1FF90C5-37E9-CDC6-3A4B-18AABC05A7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9025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5058" name="Picture 2" descr="R. Ravindra appointed as India's next Ambassador to Iceland - The Hindu">
            <a:extLst>
              <a:ext uri="{FF2B5EF4-FFF2-40B4-BE49-F238E27FC236}">
                <a16:creationId xmlns:a16="http://schemas.microsoft.com/office/drawing/2014/main" id="{7D8B58F8-8677-1DDA-2CB3-A8C56B69D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2" y="1498417"/>
            <a:ext cx="6864293" cy="38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6010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148658" y="951540"/>
            <a:ext cx="7798367" cy="4650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Lay’s Becomes Official Sponsor of FIFA World Cup 2026 and FIFA Women’s World Cup 2027</a:t>
            </a:r>
            <a:endParaRPr lang="en-GB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Lay’s has become the official sponsor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for both the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FIFA World Cup 2026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and the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FIFA Women’s World Cup 2027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endParaRPr lang="en-GB" kern="100" dirty="0">
              <a:solidFill>
                <a:srgbClr val="252525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Heart Day 2024: September 29</a:t>
            </a: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Every year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World Heart Day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is celebrated on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29th September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heart is the primary organ of the circulatory system. It is located between the lungs, in the middle compartment of the chest.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World Heart Federation (WHF) has announced a powerful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theme for the years 2024 to 2026: “Use Heart for Action.”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B978F-3F19-E706-0137-2D4E2A93A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783" y="84520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772E07F-DA24-7DD0-FBE7-9F1D73F5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r>
              <a:rPr lang="en-IN" dirty="0"/>
              <a:t> </a:t>
            </a:r>
          </a:p>
        </p:txBody>
      </p:sp>
      <p:sp>
        <p:nvSpPr>
          <p:cNvPr id="11" name="AutoShape 2" descr="Union Minister of Textiles Shri Giriraj Singh Launches 'Paridhi 24x25': A  New Era for Indian Fashion and Skill Development - WisdomWav">
            <a:extLst>
              <a:ext uri="{FF2B5EF4-FFF2-40B4-BE49-F238E27FC236}">
                <a16:creationId xmlns:a16="http://schemas.microsoft.com/office/drawing/2014/main" id="{E1FF90C5-37E9-CDC6-3A4B-18AABC05A7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9025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4034" name="Picture 2" descr="LAY'S NAMED OFFICIAL SPONSOR OF FIFA WORLD CUP 26™ &amp; FIFA WOMEN'S WORLD CUP  2027™">
            <a:extLst>
              <a:ext uri="{FF2B5EF4-FFF2-40B4-BE49-F238E27FC236}">
                <a16:creationId xmlns:a16="http://schemas.microsoft.com/office/drawing/2014/main" id="{F899005B-C6A7-E226-FD1C-E446E57C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663" y="881197"/>
            <a:ext cx="2964379" cy="296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World Heart Day 2024 - World Transplant Games Federation">
            <a:extLst>
              <a:ext uri="{FF2B5EF4-FFF2-40B4-BE49-F238E27FC236}">
                <a16:creationId xmlns:a16="http://schemas.microsoft.com/office/drawing/2014/main" id="{6F66091E-AEF9-386C-9D65-D7B687CF4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271" y="3940629"/>
            <a:ext cx="4747161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9372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148658" y="1088025"/>
            <a:ext cx="7798367" cy="3306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International Translation Day 2024: September 30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International Translation Day</a:t>
            </a: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is celebrated on </a:t>
            </a: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30th September</a:t>
            </a: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of every year.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theme for International Translation Day (ITD) in 2024 is </a:t>
            </a: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"Translation, an art worth protecting".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Institutes from South India dominate NIRF rankings in last five years with  40% share - The Hindu BusinessLine">
            <a:extLst>
              <a:ext uri="{FF2B5EF4-FFF2-40B4-BE49-F238E27FC236}">
                <a16:creationId xmlns:a16="http://schemas.microsoft.com/office/drawing/2014/main" id="{75D40B6C-6DBF-E49F-E4D2-F2C3FE899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70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Why are Member countries leaving OPEC?">
            <a:extLst>
              <a:ext uri="{FF2B5EF4-FFF2-40B4-BE49-F238E27FC236}">
                <a16:creationId xmlns:a16="http://schemas.microsoft.com/office/drawing/2014/main" id="{B0FE2A7F-37E8-DC4F-04E7-EBC0399C8F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994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" descr="National Forest Martyrs Day 2024 (11th September) Theme, History">
            <a:extLst>
              <a:ext uri="{FF2B5EF4-FFF2-40B4-BE49-F238E27FC236}">
                <a16:creationId xmlns:a16="http://schemas.microsoft.com/office/drawing/2014/main" id="{C84B5B5D-EA76-6D9E-4E47-FE8B1D897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18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Odisha to set up India's first silicon carbide manufacturing facility - The  Statesman">
            <a:extLst>
              <a:ext uri="{FF2B5EF4-FFF2-40B4-BE49-F238E27FC236}">
                <a16:creationId xmlns:a16="http://schemas.microsoft.com/office/drawing/2014/main" id="{1A2D4608-4D2E-2E3A-4731-6CB3F7928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042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Y Haragopal appointed MD of NABCONS - The Hindu BusinessLine">
            <a:extLst>
              <a:ext uri="{FF2B5EF4-FFF2-40B4-BE49-F238E27FC236}">
                <a16:creationId xmlns:a16="http://schemas.microsoft.com/office/drawing/2014/main" id="{CAA7B3C0-0775-676B-6EAE-10AF5B8B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566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B978F-3F19-E706-0137-2D4E2A93A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960" y="291348"/>
            <a:ext cx="2964379" cy="79667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772E07F-DA24-7DD0-FBE7-9F1D73F5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73739" y="6074775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r>
              <a:rPr lang="en-IN" dirty="0"/>
              <a:t> </a:t>
            </a:r>
          </a:p>
        </p:txBody>
      </p:sp>
      <p:sp>
        <p:nvSpPr>
          <p:cNvPr id="11" name="AutoShape 2" descr="Union Minister of Textiles Shri Giriraj Singh Launches 'Paridhi 24x25': A  New Era for Indian Fashion and Skill Development - WisdomWav">
            <a:extLst>
              <a:ext uri="{FF2B5EF4-FFF2-40B4-BE49-F238E27FC236}">
                <a16:creationId xmlns:a16="http://schemas.microsoft.com/office/drawing/2014/main" id="{E1FF90C5-37E9-CDC6-3A4B-18AABC05A7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9025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2" descr="International Translation Day 2024: Theme, History, and Importance">
            <a:extLst>
              <a:ext uri="{FF2B5EF4-FFF2-40B4-BE49-F238E27FC236}">
                <a16:creationId xmlns:a16="http://schemas.microsoft.com/office/drawing/2014/main" id="{1FEB5629-CBA2-CB7A-A7AF-85D71359FF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61425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1C67A0-8BA4-B86A-C75F-71FE2FE8E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4307" y="1447217"/>
            <a:ext cx="7113943" cy="426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25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768690" y="1091692"/>
            <a:ext cx="7798367" cy="4456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Shriram Finance appoints former Indian Cricket Team Captain and Coach Rahul Dravid as brand ambassador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Shriram Finance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announced the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onboarding of former Captain and Head Coach of the Indian Cricket Team, Rahul Dravid, as their brand ambassador.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This partnership unites two iconic entities renowned for their trust and reliability.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About Shriram Finance :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Established: 1979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r>
              <a:rPr lang="en-GB" sz="18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MD &amp; CEO: YS Chakravarti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A1DDBAF-BECD-5148-FDBE-9526268D17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884" y="652343"/>
            <a:ext cx="2964379" cy="79667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69A2CE8-228C-6C98-947D-C403B63BF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4098" name="Picture 2" descr="Shriram Finance names Cricket Legend Rahul Dravid as brand ambassador">
            <a:extLst>
              <a:ext uri="{FF2B5EF4-FFF2-40B4-BE49-F238E27FC236}">
                <a16:creationId xmlns:a16="http://schemas.microsoft.com/office/drawing/2014/main" id="{704D8265-B85A-F9B7-712E-41C651C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178" y="1806349"/>
            <a:ext cx="71437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558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768690" y="1198709"/>
            <a:ext cx="7798367" cy="4739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Dhruvi</a:t>
            </a:r>
            <a:r>
              <a:rPr lang="en-GB" sz="32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Patel Wins Miss India Worldwide 2024</a:t>
            </a:r>
            <a:endParaRPr lang="en-GB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Dhruvi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Patel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a Computer Information System student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from the USA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has been crowned the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winner </a:t>
            </a:r>
            <a:r>
              <a:rPr lang="en-GB" sz="18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ofMiss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India Worldwide 2024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the longest-running Indian pageant outside India.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About the Pageant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Miss India Worldwide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is a prestigious beauty pageant that includes contestants from India and the Indian diaspora globally.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It is organized by the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India Festival Committee (IFC)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founded and led by </a:t>
            </a:r>
            <a:r>
              <a:rPr lang="en-GB" sz="18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Dharmatma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Saran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in New York City.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8B2A7AA-C89C-23F0-4E03-F1042D9666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50" y="833864"/>
            <a:ext cx="2004527" cy="53871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E180786-2F35-2E68-2A02-7434B3C6D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5122" name="Picture 2" descr="Who is Dhruvi Patel? Beauty with Brains ...">
            <a:extLst>
              <a:ext uri="{FF2B5EF4-FFF2-40B4-BE49-F238E27FC236}">
                <a16:creationId xmlns:a16="http://schemas.microsoft.com/office/drawing/2014/main" id="{4A7F108D-3B41-45E4-55A6-544D28239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346" y="1877286"/>
            <a:ext cx="6494137" cy="338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028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583632" y="1230416"/>
            <a:ext cx="7798367" cy="379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Magnus Carlsen and </a:t>
            </a:r>
            <a:r>
              <a:rPr lang="en-GB" sz="28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Judit</a:t>
            </a: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Polgar were Honoured at the FIDE 100 Awards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At the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FIDE 100 Awards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ceremony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 Hungary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Magnus Carlsen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(Norway)and </a:t>
            </a:r>
            <a:r>
              <a:rPr lang="en-GB" sz="1800" b="1" kern="100" dirty="0" err="1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Judit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Polgar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(Hungary)were recognized as the best male and female players, respectively.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This event celebrated the centenary of the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International Chess Federation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honouring exceptional contributions to the chess community over the past century. 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 awards were given in </a:t>
            </a:r>
            <a:r>
              <a:rPr lang="en-GB" sz="1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18 categories</a:t>
            </a:r>
            <a:r>
              <a:rPr lang="en-GB" sz="18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including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27178A3-FD44-E973-7755-76D77DA80B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663" y="588506"/>
            <a:ext cx="2964379" cy="79667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87B510A-3F1A-CC2E-1E82-262CA51F0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6146" name="Picture 2" descr="Magnus Carlsen, Judit Polgar felicitated at FIDE 100 Awards - Sportstar">
            <a:extLst>
              <a:ext uri="{FF2B5EF4-FFF2-40B4-BE49-F238E27FC236}">
                <a16:creationId xmlns:a16="http://schemas.microsoft.com/office/drawing/2014/main" id="{C59ADC37-3811-972B-83C8-4C2B730D7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218" y="1552362"/>
            <a:ext cx="6672489" cy="375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547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B7055-841F-D8C5-990E-A257715C473C}"/>
              </a:ext>
            </a:extLst>
          </p:cNvPr>
          <p:cNvSpPr txBox="1"/>
          <p:nvPr/>
        </p:nvSpPr>
        <p:spPr>
          <a:xfrm>
            <a:off x="420342" y="980456"/>
            <a:ext cx="7798367" cy="4472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Saleema Imtiaz: First Pakistani Woman Nominated to ICC International Panel of Development Umpires</a:t>
            </a:r>
            <a:endParaRPr lang="en-GB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Saleema Imtiaz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has made history by becoming the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first Pakistani woman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to be nominated to the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ICC International Panel of Development Umpires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as announced by the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Pakistan Cricket Board (PCB)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Career Highlights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100"/>
              <a:buFont typeface="Wingdings" panose="05000000000000000000" pitchFamily="2" charset="2"/>
              <a:buChar char=""/>
            </a:pP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Umpiring Background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 Saleema began her career with the PCB women's panel in </a:t>
            </a:r>
            <a:r>
              <a:rPr lang="en-GB" sz="2000" b="1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2008</a:t>
            </a:r>
            <a:r>
              <a:rPr lang="en-GB" sz="2000" kern="100" dirty="0">
                <a:solidFill>
                  <a:srgbClr val="252525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14:cNvPr>
              <p14:cNvContentPartPr/>
              <p14:nvPr/>
            </p14:nvContentPartPr>
            <p14:xfrm>
              <a:off x="5499141" y="1217100"/>
              <a:ext cx="13316" cy="13316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7EA659-B8AA-6F14-B433-ADDF51200F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1399" y="1165885"/>
                <a:ext cx="68245" cy="11472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69A32F6-8726-43E7-A8AE-25628441F5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16" y="183779"/>
            <a:ext cx="2964379" cy="79667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3306941-7A7D-32C3-C5A9-76F04ADB0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1663" y="6269493"/>
            <a:ext cx="2895600" cy="273844"/>
          </a:xfrm>
        </p:spPr>
        <p:txBody>
          <a:bodyPr/>
          <a:lstStyle/>
          <a:p>
            <a:r>
              <a:rPr lang="en-IN" dirty="0" err="1"/>
              <a:t>edupreparator</a:t>
            </a:r>
            <a:endParaRPr lang="en-IN" dirty="0"/>
          </a:p>
        </p:txBody>
      </p:sp>
      <p:pic>
        <p:nvPicPr>
          <p:cNvPr id="7170" name="Picture 2" descr="Saleema Imtiaz becomes first Pakistani Woman nominated to ICC Development  Umpires Panel - Female Cricket">
            <a:extLst>
              <a:ext uri="{FF2B5EF4-FFF2-40B4-BE49-F238E27FC236}">
                <a16:creationId xmlns:a16="http://schemas.microsoft.com/office/drawing/2014/main" id="{3F9CF9C7-E6BD-D348-7214-B82A97053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890" y="1230416"/>
            <a:ext cx="5943146" cy="44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002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147</TotalTime>
  <Words>5345</Words>
  <Application>Microsoft Office PowerPoint</Application>
  <PresentationFormat>Custom</PresentationFormat>
  <Paragraphs>525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Arial Black</vt:lpstr>
      <vt:lpstr>Arial Narrow</vt:lpstr>
      <vt:lpstr>Calibri</vt:lpstr>
      <vt:lpstr>Calibri Light</vt:lpstr>
      <vt:lpstr>Times New Roman</vt:lpstr>
      <vt:lpstr>Wingdings</vt:lpstr>
      <vt:lpstr>Office Theme</vt:lpstr>
      <vt:lpstr> WEEKLY CURRENT AFFAIRS  BY: DEEPAK SINGHAL SIR 22-30 September 2024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Lect. Deepak Singhal</dc:creator>
  <cp:lastModifiedBy>Lect. Deepak Singhal</cp:lastModifiedBy>
  <cp:revision>6</cp:revision>
  <dcterms:created xsi:type="dcterms:W3CDTF">2024-09-18T13:43:55Z</dcterms:created>
  <dcterms:modified xsi:type="dcterms:W3CDTF">2024-10-01T20:08:21Z</dcterms:modified>
</cp:coreProperties>
</file>